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3" r:id="rId5"/>
  </p:sldMasterIdLst>
  <p:notesMasterIdLst>
    <p:notesMasterId r:id="rId26"/>
  </p:notesMasterIdLst>
  <p:handoutMasterIdLst>
    <p:handoutMasterId r:id="rId27"/>
  </p:handoutMasterIdLst>
  <p:sldIdLst>
    <p:sldId id="257" r:id="rId6"/>
    <p:sldId id="258" r:id="rId7"/>
    <p:sldId id="259" r:id="rId8"/>
    <p:sldId id="260" r:id="rId9"/>
    <p:sldId id="288" r:id="rId10"/>
    <p:sldId id="307" r:id="rId11"/>
    <p:sldId id="308" r:id="rId12"/>
    <p:sldId id="306" r:id="rId13"/>
    <p:sldId id="295" r:id="rId14"/>
    <p:sldId id="304" r:id="rId15"/>
    <p:sldId id="305" r:id="rId16"/>
    <p:sldId id="261" r:id="rId17"/>
    <p:sldId id="301" r:id="rId18"/>
    <p:sldId id="302" r:id="rId19"/>
    <p:sldId id="303" r:id="rId20"/>
    <p:sldId id="264" r:id="rId21"/>
    <p:sldId id="292" r:id="rId22"/>
    <p:sldId id="294" r:id="rId23"/>
    <p:sldId id="299" r:id="rId24"/>
    <p:sldId id="300" r:id="rId25"/>
  </p:sldIdLst>
  <p:sldSz cx="12192000" cy="6858000"/>
  <p:notesSz cx="6858000" cy="9144000"/>
  <p:embeddedFontLst>
    <p:embeddedFont>
      <p:font typeface="Open Sans" panose="020B0606030504020204" pitchFamily="34" charset="0"/>
      <p:regular r:id="rId28"/>
      <p:bold r:id="rId29"/>
      <p:italic r:id="rId30"/>
      <p:boldItalic r:id="rId31"/>
    </p:embeddedFont>
    <p:embeddedFont>
      <p:font typeface="Open Sans ExtraBold" panose="020B0906030804020204" pitchFamily="34" charset="0"/>
      <p:bold r:id="rId32"/>
      <p:boldItalic r:id="rId33"/>
    </p:embeddedFont>
  </p:embeddedFontLst>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EDEC0A-F728-4D51-8B3A-8D05451C34D8}" v="2" dt="2025-10-02T11:14:28.612"/>
    <p1510:client id="{F346C466-FC8F-4298-BF0D-E80415F9D816}" v="1" dt="2025-10-03T05:29:27.197"/>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405" autoAdjust="0"/>
  </p:normalViewPr>
  <p:slideViewPr>
    <p:cSldViewPr snapToGrid="0">
      <p:cViewPr varScale="1">
        <p:scale>
          <a:sx n="81" d="100"/>
          <a:sy n="81" d="100"/>
        </p:scale>
        <p:origin x="652" y="72"/>
      </p:cViewPr>
      <p:guideLst>
        <p:guide orient="horz" pos="2160"/>
        <p:guide pos="3840"/>
      </p:guideLst>
    </p:cSldViewPr>
  </p:slideViewPr>
  <p:notesTextViewPr>
    <p:cViewPr>
      <p:scale>
        <a:sx n="75" d="100"/>
        <a:sy n="75"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vonne Eriksson" userId="S::yvonne.eriksson_kavlinge.se#ext#@skaneskommuner.onmicrosoft.com::53655f53-6828-42d3-bf60-b568e86dcc1e" providerId="AD" clId="Web-{F4B28FE9-4F85-F8E1-E95D-BE53CF01C795}"/>
    <pc:docChg chg="modSld">
      <pc:chgData name="Yvonne Eriksson" userId="S::yvonne.eriksson_kavlinge.se#ext#@skaneskommuner.onmicrosoft.com::53655f53-6828-42d3-bf60-b568e86dcc1e" providerId="AD" clId="Web-{F4B28FE9-4F85-F8E1-E95D-BE53CF01C795}" dt="2024-10-11T12:11:21.337" v="891" actId="20577"/>
      <pc:docMkLst>
        <pc:docMk/>
      </pc:docMkLst>
      <pc:sldChg chg="modSp">
        <pc:chgData name="Yvonne Eriksson" userId="S::yvonne.eriksson_kavlinge.se#ext#@skaneskommuner.onmicrosoft.com::53655f53-6828-42d3-bf60-b568e86dcc1e" providerId="AD" clId="Web-{F4B28FE9-4F85-F8E1-E95D-BE53CF01C795}" dt="2024-10-11T12:11:21.337" v="891" actId="20577"/>
        <pc:sldMkLst>
          <pc:docMk/>
          <pc:sldMk cId="427194498" sldId="261"/>
        </pc:sldMkLst>
      </pc:sldChg>
    </pc:docChg>
  </pc:docChgLst>
  <pc:docChgLst>
    <pc:chgData name="Linda Gustafsson" userId="1ae551e5-b19a-4772-b758-19d5f4d20b85" providerId="ADAL" clId="{FE96D680-2EC7-4AF7-A5A7-BD4F96AB099F}"/>
    <pc:docChg chg="custSel modSld">
      <pc:chgData name="Linda Gustafsson" userId="1ae551e5-b19a-4772-b758-19d5f4d20b85" providerId="ADAL" clId="{FE96D680-2EC7-4AF7-A5A7-BD4F96AB099F}" dt="2024-10-04T06:09:32.561" v="592" actId="20577"/>
      <pc:docMkLst>
        <pc:docMk/>
      </pc:docMkLst>
      <pc:sldChg chg="modSp mod">
        <pc:chgData name="Linda Gustafsson" userId="1ae551e5-b19a-4772-b758-19d5f4d20b85" providerId="ADAL" clId="{FE96D680-2EC7-4AF7-A5A7-BD4F96AB099F}" dt="2024-10-04T06:00:20.193" v="6" actId="20577"/>
        <pc:sldMkLst>
          <pc:docMk/>
          <pc:sldMk cId="222852849" sldId="257"/>
        </pc:sldMkLst>
      </pc:sldChg>
      <pc:sldChg chg="modSp">
        <pc:chgData name="Linda Gustafsson" userId="1ae551e5-b19a-4772-b758-19d5f4d20b85" providerId="ADAL" clId="{FE96D680-2EC7-4AF7-A5A7-BD4F96AB099F}" dt="2024-10-04T06:00:46.813" v="14" actId="20577"/>
        <pc:sldMkLst>
          <pc:docMk/>
          <pc:sldMk cId="3672783743" sldId="258"/>
        </pc:sldMkLst>
      </pc:sldChg>
      <pc:sldChg chg="modSp mod modNotesTx">
        <pc:chgData name="Linda Gustafsson" userId="1ae551e5-b19a-4772-b758-19d5f4d20b85" providerId="ADAL" clId="{FE96D680-2EC7-4AF7-A5A7-BD4F96AB099F}" dt="2024-10-04T06:09:32.561" v="592" actId="20577"/>
        <pc:sldMkLst>
          <pc:docMk/>
          <pc:sldMk cId="427194498" sldId="261"/>
        </pc:sldMkLst>
      </pc:sldChg>
    </pc:docChg>
  </pc:docChgLst>
  <pc:docChgLst>
    <pc:chgData name="Linda Gustafsson" userId="S::linda.m.gustafsson_malmo.se#ext#@skaneskommuner.onmicrosoft.com::3fe9d929-1235-491f-aa04-3260c62e67bd" providerId="AD" clId="Web-{8FBB7578-37FF-E86F-B3F1-07C6A79E492B}"/>
    <pc:docChg chg="modSld">
      <pc:chgData name="Linda Gustafsson" userId="S::linda.m.gustafsson_malmo.se#ext#@skaneskommuner.onmicrosoft.com::3fe9d929-1235-491f-aa04-3260c62e67bd" providerId="AD" clId="Web-{8FBB7578-37FF-E86F-B3F1-07C6A79E492B}" dt="2025-07-31T12:24:35.011" v="46" actId="20577"/>
      <pc:docMkLst>
        <pc:docMk/>
      </pc:docMkLst>
      <pc:sldChg chg="modSp">
        <pc:chgData name="Linda Gustafsson" userId="S::linda.m.gustafsson_malmo.se#ext#@skaneskommuner.onmicrosoft.com::3fe9d929-1235-491f-aa04-3260c62e67bd" providerId="AD" clId="Web-{8FBB7578-37FF-E86F-B3F1-07C6A79E492B}" dt="2025-07-31T12:24:35.011" v="46" actId="20577"/>
        <pc:sldMkLst>
          <pc:docMk/>
          <pc:sldMk cId="3968644569" sldId="294"/>
        </pc:sldMkLst>
      </pc:sldChg>
      <pc:sldChg chg="modSp">
        <pc:chgData name="Linda Gustafsson" userId="S::linda.m.gustafsson_malmo.se#ext#@skaneskommuner.onmicrosoft.com::3fe9d929-1235-491f-aa04-3260c62e67bd" providerId="AD" clId="Web-{8FBB7578-37FF-E86F-B3F1-07C6A79E492B}" dt="2025-07-31T12:22:38.616" v="41" actId="20577"/>
        <pc:sldMkLst>
          <pc:docMk/>
          <pc:sldMk cId="3905408265" sldId="301"/>
        </pc:sldMkLst>
      </pc:sldChg>
      <pc:sldChg chg="modSp">
        <pc:chgData name="Linda Gustafsson" userId="S::linda.m.gustafsson_malmo.se#ext#@skaneskommuner.onmicrosoft.com::3fe9d929-1235-491f-aa04-3260c62e67bd" providerId="AD" clId="Web-{8FBB7578-37FF-E86F-B3F1-07C6A79E492B}" dt="2025-07-31T12:23:44.432" v="44" actId="20577"/>
        <pc:sldMkLst>
          <pc:docMk/>
          <pc:sldMk cId="2523296967" sldId="302"/>
        </pc:sldMkLst>
      </pc:sldChg>
      <pc:sldChg chg="modSp">
        <pc:chgData name="Linda Gustafsson" userId="S::linda.m.gustafsson_malmo.se#ext#@skaneskommuner.onmicrosoft.com::3fe9d929-1235-491f-aa04-3260c62e67bd" providerId="AD" clId="Web-{8FBB7578-37FF-E86F-B3F1-07C6A79E492B}" dt="2025-07-31T12:21:45.786" v="17" actId="20577"/>
        <pc:sldMkLst>
          <pc:docMk/>
          <pc:sldMk cId="3613911247" sldId="307"/>
        </pc:sldMkLst>
      </pc:sldChg>
    </pc:docChg>
  </pc:docChgLst>
  <pc:docChgLst>
    <pc:chgData name="Jeppsson, Maria - OMS" userId="S::maria.i.jeppsson_landskrona.se#ext#@skaneskommuner.onmicrosoft.com::0f300739-58ec-4021-9617-06a40f12c51e" providerId="AD" clId="Web-{4A31AED5-D160-3D6C-81C7-1650B2405015}"/>
    <pc:docChg chg="modSld">
      <pc:chgData name="Jeppsson, Maria - OMS" userId="S::maria.i.jeppsson_landskrona.se#ext#@skaneskommuner.onmicrosoft.com::0f300739-58ec-4021-9617-06a40f12c51e" providerId="AD" clId="Web-{4A31AED5-D160-3D6C-81C7-1650B2405015}" dt="2024-12-06T10:32:39.601" v="372" actId="20577"/>
      <pc:docMkLst>
        <pc:docMk/>
      </pc:docMkLst>
      <pc:sldChg chg="modSp">
        <pc:chgData name="Jeppsson, Maria - OMS" userId="S::maria.i.jeppsson_landskrona.se#ext#@skaneskommuner.onmicrosoft.com::0f300739-58ec-4021-9617-06a40f12c51e" providerId="AD" clId="Web-{4A31AED5-D160-3D6C-81C7-1650B2405015}" dt="2024-12-06T10:03:50.016" v="2" actId="20577"/>
        <pc:sldMkLst>
          <pc:docMk/>
          <pc:sldMk cId="427194498" sldId="261"/>
        </pc:sldMkLst>
      </pc:sldChg>
      <pc:sldChg chg="addSp delSp modSp">
        <pc:chgData name="Jeppsson, Maria - OMS" userId="S::maria.i.jeppsson_landskrona.se#ext#@skaneskommuner.onmicrosoft.com::0f300739-58ec-4021-9617-06a40f12c51e" providerId="AD" clId="Web-{4A31AED5-D160-3D6C-81C7-1650B2405015}" dt="2024-12-06T10:32:39.601" v="372" actId="20577"/>
        <pc:sldMkLst>
          <pc:docMk/>
          <pc:sldMk cId="3565260378" sldId="264"/>
        </pc:sldMkLst>
      </pc:sldChg>
      <pc:sldChg chg="modSp">
        <pc:chgData name="Jeppsson, Maria - OMS" userId="S::maria.i.jeppsson_landskrona.se#ext#@skaneskommuner.onmicrosoft.com::0f300739-58ec-4021-9617-06a40f12c51e" providerId="AD" clId="Web-{4A31AED5-D160-3D6C-81C7-1650B2405015}" dt="2024-12-06T10:06:24.642" v="4" actId="20577"/>
        <pc:sldMkLst>
          <pc:docMk/>
          <pc:sldMk cId="1618998960" sldId="266"/>
        </pc:sldMkLst>
      </pc:sldChg>
    </pc:docChg>
  </pc:docChgLst>
  <pc:docChgLst>
    <pc:chgData name="Helén Larsson" userId="S::helen.larsson13_malmo.se#ext#@skaneskommuner.onmicrosoft.com::7f4ab9b9-005e-4842-8086-4fb7a9136a51" providerId="AD" clId="Web-{EF9DA0C2-052B-B277-9567-F3021737BE50}"/>
    <pc:docChg chg="modSld">
      <pc:chgData name="Helén Larsson" userId="S::helen.larsson13_malmo.se#ext#@skaneskommuner.onmicrosoft.com::7f4ab9b9-005e-4842-8086-4fb7a9136a51" providerId="AD" clId="Web-{EF9DA0C2-052B-B277-9567-F3021737BE50}" dt="2024-10-31T14:21:27.905" v="21"/>
      <pc:docMkLst>
        <pc:docMk/>
      </pc:docMkLst>
      <pc:sldChg chg="modSp">
        <pc:chgData name="Helén Larsson" userId="S::helen.larsson13_malmo.se#ext#@skaneskommuner.onmicrosoft.com::7f4ab9b9-005e-4842-8086-4fb7a9136a51" providerId="AD" clId="Web-{EF9DA0C2-052B-B277-9567-F3021737BE50}" dt="2024-10-31T14:17:32.892" v="1" actId="20577"/>
        <pc:sldMkLst>
          <pc:docMk/>
          <pc:sldMk cId="760373072" sldId="263"/>
        </pc:sldMkLst>
      </pc:sldChg>
      <pc:sldChg chg="addSp delSp modSp">
        <pc:chgData name="Helén Larsson" userId="S::helen.larsson13_malmo.se#ext#@skaneskommuner.onmicrosoft.com::7f4ab9b9-005e-4842-8086-4fb7a9136a51" providerId="AD" clId="Web-{EF9DA0C2-052B-B277-9567-F3021737BE50}" dt="2024-10-31T14:21:27.905" v="21"/>
        <pc:sldMkLst>
          <pc:docMk/>
          <pc:sldMk cId="1618998960" sldId="266"/>
        </pc:sldMkLst>
      </pc:sldChg>
    </pc:docChg>
  </pc:docChgLst>
  <pc:docChgLst>
    <pc:chgData name="Linda Gustafsson" userId="S::linda.m.gustafsson_malmo.se#ext#@skaneskommuner.onmicrosoft.com::3fe9d929-1235-491f-aa04-3260c62e67bd" providerId="AD" clId="Web-{60C3CEC8-9F03-142F-838D-74A3892BDD3E}"/>
    <pc:docChg chg="modSld">
      <pc:chgData name="Linda Gustafsson" userId="S::linda.m.gustafsson_malmo.se#ext#@skaneskommuner.onmicrosoft.com::3fe9d929-1235-491f-aa04-3260c62e67bd" providerId="AD" clId="Web-{60C3CEC8-9F03-142F-838D-74A3892BDD3E}" dt="2025-05-02T08:19:39.147" v="2" actId="20577"/>
      <pc:docMkLst>
        <pc:docMk/>
      </pc:docMkLst>
      <pc:sldChg chg="modSp">
        <pc:chgData name="Linda Gustafsson" userId="S::linda.m.gustafsson_malmo.se#ext#@skaneskommuner.onmicrosoft.com::3fe9d929-1235-491f-aa04-3260c62e67bd" providerId="AD" clId="Web-{60C3CEC8-9F03-142F-838D-74A3892BDD3E}" dt="2025-05-02T08:19:39.147" v="2" actId="20577"/>
        <pc:sldMkLst>
          <pc:docMk/>
          <pc:sldMk cId="3565260378" sldId="264"/>
        </pc:sldMkLst>
      </pc:sldChg>
    </pc:docChg>
  </pc:docChgLst>
  <pc:docChgLst>
    <pc:chgData name="Winterqvist, Pia - OMS" userId="S::pia.winterqvist_landskrona.se#ext#@skaneskommuner.onmicrosoft.com::f566fe65-1790-4b93-bcc8-e5465cff79ae" providerId="AD" clId="Web-{DBBCFDD1-A07D-6741-4932-EEF3655EC405}"/>
    <pc:docChg chg="modSld">
      <pc:chgData name="Winterqvist, Pia - OMS" userId="S::pia.winterqvist_landskrona.se#ext#@skaneskommuner.onmicrosoft.com::f566fe65-1790-4b93-bcc8-e5465cff79ae" providerId="AD" clId="Web-{DBBCFDD1-A07D-6741-4932-EEF3655EC405}" dt="2025-04-22T08:49:22.164" v="737" actId="20577"/>
      <pc:docMkLst>
        <pc:docMk/>
      </pc:docMkLst>
      <pc:sldChg chg="modSp">
        <pc:chgData name="Winterqvist, Pia - OMS" userId="S::pia.winterqvist_landskrona.se#ext#@skaneskommuner.onmicrosoft.com::f566fe65-1790-4b93-bcc8-e5465cff79ae" providerId="AD" clId="Web-{DBBCFDD1-A07D-6741-4932-EEF3655EC405}" dt="2025-04-22T08:44:33.575" v="506" actId="20577"/>
        <pc:sldMkLst>
          <pc:docMk/>
          <pc:sldMk cId="3103831739" sldId="288"/>
        </pc:sldMkLst>
      </pc:sldChg>
      <pc:sldChg chg="modSp">
        <pc:chgData name="Winterqvist, Pia - OMS" userId="S::pia.winterqvist_landskrona.se#ext#@skaneskommuner.onmicrosoft.com::f566fe65-1790-4b93-bcc8-e5465cff79ae" providerId="AD" clId="Web-{DBBCFDD1-A07D-6741-4932-EEF3655EC405}" dt="2025-04-22T08:49:22.164" v="737" actId="20577"/>
        <pc:sldMkLst>
          <pc:docMk/>
          <pc:sldMk cId="1563561615" sldId="306"/>
        </pc:sldMkLst>
      </pc:sldChg>
      <pc:sldChg chg="modSp">
        <pc:chgData name="Winterqvist, Pia - OMS" userId="S::pia.winterqvist_landskrona.se#ext#@skaneskommuner.onmicrosoft.com::f566fe65-1790-4b93-bcc8-e5465cff79ae" providerId="AD" clId="Web-{DBBCFDD1-A07D-6741-4932-EEF3655EC405}" dt="2025-04-22T08:41:59.287" v="406" actId="20577"/>
        <pc:sldMkLst>
          <pc:docMk/>
          <pc:sldMk cId="3613911247" sldId="307"/>
        </pc:sldMkLst>
      </pc:sldChg>
    </pc:docChg>
  </pc:docChgLst>
  <pc:docChgLst>
    <pc:chgData name="Yvonne Eriksson" userId="S::yvonne.eriksson_kavlinge.se#ext#@skaneskommuner.onmicrosoft.com::53655f53-6828-42d3-bf60-b568e86dcc1e" providerId="AD" clId="Web-{619E97BB-4A8C-0895-976A-5E4E02007B35}"/>
    <pc:docChg chg="modSld">
      <pc:chgData name="Yvonne Eriksson" userId="S::yvonne.eriksson_kavlinge.se#ext#@skaneskommuner.onmicrosoft.com::53655f53-6828-42d3-bf60-b568e86dcc1e" providerId="AD" clId="Web-{619E97BB-4A8C-0895-976A-5E4E02007B35}" dt="2025-09-16T08:04:19.708" v="0" actId="20577"/>
      <pc:docMkLst>
        <pc:docMk/>
      </pc:docMkLst>
      <pc:sldChg chg="modSp">
        <pc:chgData name="Yvonne Eriksson" userId="S::yvonne.eriksson_kavlinge.se#ext#@skaneskommuner.onmicrosoft.com::53655f53-6828-42d3-bf60-b568e86dcc1e" providerId="AD" clId="Web-{619E97BB-4A8C-0895-976A-5E4E02007B35}" dt="2025-09-16T08:04:19.708" v="0" actId="20577"/>
        <pc:sldMkLst>
          <pc:docMk/>
          <pc:sldMk cId="3725213686" sldId="292"/>
        </pc:sldMkLst>
        <pc:spChg chg="mod">
          <ac:chgData name="Yvonne Eriksson" userId="S::yvonne.eriksson_kavlinge.se#ext#@skaneskommuner.onmicrosoft.com::53655f53-6828-42d3-bf60-b568e86dcc1e" providerId="AD" clId="Web-{619E97BB-4A8C-0895-976A-5E4E02007B35}" dt="2025-09-16T08:04:19.708" v="0" actId="20577"/>
          <ac:spMkLst>
            <pc:docMk/>
            <pc:sldMk cId="3725213686" sldId="292"/>
            <ac:spMk id="11" creationId="{9FA06E77-3C3E-FA9B-3B8E-CBC474F4C983}"/>
          </ac:spMkLst>
        </pc:spChg>
      </pc:sldChg>
    </pc:docChg>
  </pc:docChgLst>
  <pc:docChgLst>
    <pc:chgData name="Yvonne Eriksson" userId="S::yvonne.eriksson_kavlinge.se#ext#@skaneskommuner.onmicrosoft.com::53655f53-6828-42d3-bf60-b568e86dcc1e" providerId="AD" clId="Web-{E078CDD8-7F9C-E026-02DB-617D959CAF02}"/>
    <pc:docChg chg="modSld">
      <pc:chgData name="Yvonne Eriksson" userId="S::yvonne.eriksson_kavlinge.se#ext#@skaneskommuner.onmicrosoft.com::53655f53-6828-42d3-bf60-b568e86dcc1e" providerId="AD" clId="Web-{E078CDD8-7F9C-E026-02DB-617D959CAF02}" dt="2024-10-11T12:26:10.062" v="14" actId="20577"/>
      <pc:docMkLst>
        <pc:docMk/>
      </pc:docMkLst>
      <pc:sldChg chg="modSp">
        <pc:chgData name="Yvonne Eriksson" userId="S::yvonne.eriksson_kavlinge.se#ext#@skaneskommuner.onmicrosoft.com::53655f53-6828-42d3-bf60-b568e86dcc1e" providerId="AD" clId="Web-{E078CDD8-7F9C-E026-02DB-617D959CAF02}" dt="2024-10-11T12:26:10.062" v="14" actId="20577"/>
        <pc:sldMkLst>
          <pc:docMk/>
          <pc:sldMk cId="3606505669" sldId="262"/>
        </pc:sldMkLst>
      </pc:sldChg>
    </pc:docChg>
  </pc:docChgLst>
  <pc:docChgLst>
    <pc:chgData name="Yvonne Eriksson" userId="S::yvonne.eriksson_kavlinge.se#ext#@skaneskommuner.onmicrosoft.com::53655f53-6828-42d3-bf60-b568e86dcc1e" providerId="AD" clId="Web-{FA23523D-B069-8442-D1BB-814C1B5E5B7E}"/>
    <pc:docChg chg="modSld">
      <pc:chgData name="Yvonne Eriksson" userId="S::yvonne.eriksson_kavlinge.se#ext#@skaneskommuner.onmicrosoft.com::53655f53-6828-42d3-bf60-b568e86dcc1e" providerId="AD" clId="Web-{FA23523D-B069-8442-D1BB-814C1B5E5B7E}" dt="2024-10-11T13:53:15.803" v="9" actId="20577"/>
      <pc:docMkLst>
        <pc:docMk/>
      </pc:docMkLst>
      <pc:sldChg chg="modSp">
        <pc:chgData name="Yvonne Eriksson" userId="S::yvonne.eriksson_kavlinge.se#ext#@skaneskommuner.onmicrosoft.com::53655f53-6828-42d3-bf60-b568e86dcc1e" providerId="AD" clId="Web-{FA23523D-B069-8442-D1BB-814C1B5E5B7E}" dt="2024-10-11T13:53:15.803" v="9" actId="20577"/>
        <pc:sldMkLst>
          <pc:docMk/>
          <pc:sldMk cId="760373072" sldId="263"/>
        </pc:sldMkLst>
      </pc:sldChg>
    </pc:docChg>
  </pc:docChgLst>
  <pc:docChgLst>
    <pc:chgData name="Yvonne Eriksson" userId="S::yvonne.eriksson_kavlinge.se#ext#@skaneskommuner.onmicrosoft.com::53655f53-6828-42d3-bf60-b568e86dcc1e" providerId="AD" clId="Web-{A56F7B8D-4535-6F69-ED1A-25DB7006D310}"/>
    <pc:docChg chg="modSld">
      <pc:chgData name="Yvonne Eriksson" userId="S::yvonne.eriksson_kavlinge.se#ext#@skaneskommuner.onmicrosoft.com::53655f53-6828-42d3-bf60-b568e86dcc1e" providerId="AD" clId="Web-{A56F7B8D-4535-6F69-ED1A-25DB7006D310}" dt="2025-09-22T06:34:01.094" v="3" actId="20577"/>
      <pc:docMkLst>
        <pc:docMk/>
      </pc:docMkLst>
      <pc:sldChg chg="modSp">
        <pc:chgData name="Yvonne Eriksson" userId="S::yvonne.eriksson_kavlinge.se#ext#@skaneskommuner.onmicrosoft.com::53655f53-6828-42d3-bf60-b568e86dcc1e" providerId="AD" clId="Web-{A56F7B8D-4535-6F69-ED1A-25DB7006D310}" dt="2025-09-22T06:34:01.094" v="3" actId="20577"/>
        <pc:sldMkLst>
          <pc:docMk/>
          <pc:sldMk cId="2514376025" sldId="299"/>
        </pc:sldMkLst>
        <pc:spChg chg="mod">
          <ac:chgData name="Yvonne Eriksson" userId="S::yvonne.eriksson_kavlinge.se#ext#@skaneskommuner.onmicrosoft.com::53655f53-6828-42d3-bf60-b568e86dcc1e" providerId="AD" clId="Web-{A56F7B8D-4535-6F69-ED1A-25DB7006D310}" dt="2025-09-22T06:34:01.094" v="3" actId="20577"/>
          <ac:spMkLst>
            <pc:docMk/>
            <pc:sldMk cId="2514376025" sldId="299"/>
            <ac:spMk id="4" creationId="{6C043825-C799-3FC3-3BDA-2ED4F8AC1611}"/>
          </ac:spMkLst>
        </pc:spChg>
      </pc:sldChg>
    </pc:docChg>
  </pc:docChgLst>
  <pc:docChgLst>
    <pc:chgData name="Linda Gustafsson" userId="S::linda.m.gustafsson_malmo.se#ext#@skaneskommuner.onmicrosoft.com::3fe9d929-1235-491f-aa04-3260c62e67bd" providerId="AD" clId="Web-{8F00A6B3-E4BD-C1EB-2C83-5697DFE53979}"/>
    <pc:docChg chg="modSld">
      <pc:chgData name="Linda Gustafsson" userId="S::linda.m.gustafsson_malmo.se#ext#@skaneskommuner.onmicrosoft.com::3fe9d929-1235-491f-aa04-3260c62e67bd" providerId="AD" clId="Web-{8F00A6B3-E4BD-C1EB-2C83-5697DFE53979}" dt="2025-02-28T15:02:01.933" v="1" actId="20577"/>
      <pc:docMkLst>
        <pc:docMk/>
      </pc:docMkLst>
      <pc:sldChg chg="modSp">
        <pc:chgData name="Linda Gustafsson" userId="S::linda.m.gustafsson_malmo.se#ext#@skaneskommuner.onmicrosoft.com::3fe9d929-1235-491f-aa04-3260c62e67bd" providerId="AD" clId="Web-{8F00A6B3-E4BD-C1EB-2C83-5697DFE53979}" dt="2025-02-28T15:02:01.933" v="1" actId="20577"/>
        <pc:sldMkLst>
          <pc:docMk/>
          <pc:sldMk cId="427194498" sldId="261"/>
        </pc:sldMkLst>
      </pc:sldChg>
    </pc:docChg>
  </pc:docChgLst>
  <pc:docChgLst>
    <pc:chgData name="Cecilia Aatola" userId="ee84ac39-eba4-467a-b36e-01cf618bf753" providerId="ADAL" clId="{F346C466-FC8F-4298-BF0D-E80415F9D816}"/>
    <pc:docChg chg="modSld">
      <pc:chgData name="Cecilia Aatola" userId="ee84ac39-eba4-467a-b36e-01cf618bf753" providerId="ADAL" clId="{F346C466-FC8F-4298-BF0D-E80415F9D816}" dt="2025-10-03T05:29:41.233" v="1" actId="20577"/>
      <pc:docMkLst>
        <pc:docMk/>
      </pc:docMkLst>
      <pc:sldChg chg="modSp mod">
        <pc:chgData name="Cecilia Aatola" userId="ee84ac39-eba4-467a-b36e-01cf618bf753" providerId="ADAL" clId="{F346C466-FC8F-4298-BF0D-E80415F9D816}" dt="2025-10-03T05:29:41.233" v="1" actId="20577"/>
        <pc:sldMkLst>
          <pc:docMk/>
          <pc:sldMk cId="2514376025" sldId="299"/>
        </pc:sldMkLst>
        <pc:spChg chg="mod">
          <ac:chgData name="Cecilia Aatola" userId="ee84ac39-eba4-467a-b36e-01cf618bf753" providerId="ADAL" clId="{F346C466-FC8F-4298-BF0D-E80415F9D816}" dt="2025-10-03T05:29:41.233" v="1" actId="20577"/>
          <ac:spMkLst>
            <pc:docMk/>
            <pc:sldMk cId="2514376025" sldId="299"/>
            <ac:spMk id="4" creationId="{6C043825-C799-3FC3-3BDA-2ED4F8AC1611}"/>
          </ac:spMkLst>
        </pc:spChg>
      </pc:sldChg>
    </pc:docChg>
  </pc:docChgLst>
  <pc:docChgLst>
    <pc:chgData name="Yvonne Eriksson" userId="S::yvonne.eriksson_kavlinge.se#ext#@skaneskommuner.onmicrosoft.com::53655f53-6828-42d3-bf60-b568e86dcc1e" providerId="AD" clId="Web-{56FEFC13-4FB1-10C3-805B-F30C4724A16F}"/>
    <pc:docChg chg="modSld">
      <pc:chgData name="Yvonne Eriksson" userId="S::yvonne.eriksson_kavlinge.se#ext#@skaneskommuner.onmicrosoft.com::53655f53-6828-42d3-bf60-b568e86dcc1e" providerId="AD" clId="Web-{56FEFC13-4FB1-10C3-805B-F30C4724A16F}" dt="2024-10-11T12:47:04.434" v="116" actId="20577"/>
      <pc:docMkLst>
        <pc:docMk/>
      </pc:docMkLst>
      <pc:sldChg chg="modSp">
        <pc:chgData name="Yvonne Eriksson" userId="S::yvonne.eriksson_kavlinge.se#ext#@skaneskommuner.onmicrosoft.com::53655f53-6828-42d3-bf60-b568e86dcc1e" providerId="AD" clId="Web-{56FEFC13-4FB1-10C3-805B-F30C4724A16F}" dt="2024-10-11T12:47:04.434" v="116" actId="20577"/>
        <pc:sldMkLst>
          <pc:docMk/>
          <pc:sldMk cId="4118773442" sldId="287"/>
        </pc:sldMkLst>
      </pc:sldChg>
    </pc:docChg>
  </pc:docChgLst>
  <pc:docChgLst>
    <pc:chgData name="Linda Gustafsson" userId="S::linda.m.gustafsson_malmo.se#ext#@skaneskommuner.onmicrosoft.com::3fe9d929-1235-491f-aa04-3260c62e67bd" providerId="AD" clId="Web-{19A3502E-675B-8D33-8077-65215EB74CB7}"/>
    <pc:docChg chg="modSld">
      <pc:chgData name="Linda Gustafsson" userId="S::linda.m.gustafsson_malmo.se#ext#@skaneskommuner.onmicrosoft.com::3fe9d929-1235-491f-aa04-3260c62e67bd" providerId="AD" clId="Web-{19A3502E-675B-8D33-8077-65215EB74CB7}" dt="2025-04-22T12:56:21.070" v="27" actId="20577"/>
      <pc:docMkLst>
        <pc:docMk/>
      </pc:docMkLst>
      <pc:sldChg chg="modSp">
        <pc:chgData name="Linda Gustafsson" userId="S::linda.m.gustafsson_malmo.se#ext#@skaneskommuner.onmicrosoft.com::3fe9d929-1235-491f-aa04-3260c62e67bd" providerId="AD" clId="Web-{19A3502E-675B-8D33-8077-65215EB74CB7}" dt="2025-04-22T12:55:10.711" v="6" actId="20577"/>
        <pc:sldMkLst>
          <pc:docMk/>
          <pc:sldMk cId="2514376025" sldId="299"/>
        </pc:sldMkLst>
      </pc:sldChg>
      <pc:sldChg chg="addSp modSp">
        <pc:chgData name="Linda Gustafsson" userId="S::linda.m.gustafsson_malmo.se#ext#@skaneskommuner.onmicrosoft.com::3fe9d929-1235-491f-aa04-3260c62e67bd" providerId="AD" clId="Web-{19A3502E-675B-8D33-8077-65215EB74CB7}" dt="2025-04-22T12:56:21.070" v="27" actId="20577"/>
        <pc:sldMkLst>
          <pc:docMk/>
          <pc:sldMk cId="655252727" sldId="300"/>
        </pc:sldMkLst>
      </pc:sldChg>
    </pc:docChg>
  </pc:docChgLst>
  <pc:docChgLst>
    <pc:chgData name="Winterqvist, Pia - OMS" userId="S::pia.winterqvist_landskrona.se#ext#@skaneskommuner.onmicrosoft.com::f566fe65-1790-4b93-bcc8-e5465cff79ae" providerId="AD" clId="Web-{51695407-C121-4B80-01C7-CD097E0A9198}"/>
    <pc:docChg chg="addSld delSld modSld">
      <pc:chgData name="Winterqvist, Pia - OMS" userId="S::pia.winterqvist_landskrona.se#ext#@skaneskommuner.onmicrosoft.com::f566fe65-1790-4b93-bcc8-e5465cff79ae" providerId="AD" clId="Web-{51695407-C121-4B80-01C7-CD097E0A9198}" dt="2025-04-28T07:25:34.755" v="25" actId="20577"/>
      <pc:docMkLst>
        <pc:docMk/>
      </pc:docMkLst>
      <pc:sldChg chg="modSp">
        <pc:chgData name="Winterqvist, Pia - OMS" userId="S::pia.winterqvist_landskrona.se#ext#@skaneskommuner.onmicrosoft.com::f566fe65-1790-4b93-bcc8-e5465cff79ae" providerId="AD" clId="Web-{51695407-C121-4B80-01C7-CD097E0A9198}" dt="2025-04-28T07:25:34.755" v="25" actId="20577"/>
        <pc:sldMkLst>
          <pc:docMk/>
          <pc:sldMk cId="1563561615" sldId="306"/>
        </pc:sldMkLst>
      </pc:sldChg>
      <pc:sldChg chg="modSp">
        <pc:chgData name="Winterqvist, Pia - OMS" userId="S::pia.winterqvist_landskrona.se#ext#@skaneskommuner.onmicrosoft.com::f566fe65-1790-4b93-bcc8-e5465cff79ae" providerId="AD" clId="Web-{51695407-C121-4B80-01C7-CD097E0A9198}" dt="2025-04-28T07:10:16.187" v="2" actId="20577"/>
        <pc:sldMkLst>
          <pc:docMk/>
          <pc:sldMk cId="3613911247" sldId="307"/>
        </pc:sldMkLst>
      </pc:sldChg>
      <pc:sldChg chg="addSp modSp new del">
        <pc:chgData name="Winterqvist, Pia - OMS" userId="S::pia.winterqvist_landskrona.se#ext#@skaneskommuner.onmicrosoft.com::f566fe65-1790-4b93-bcc8-e5465cff79ae" providerId="AD" clId="Web-{51695407-C121-4B80-01C7-CD097E0A9198}" dt="2025-04-28T07:23:21.844" v="20"/>
        <pc:sldMkLst>
          <pc:docMk/>
          <pc:sldMk cId="1972257049" sldId="309"/>
        </pc:sldMkLst>
      </pc:sldChg>
    </pc:docChg>
  </pc:docChgLst>
  <pc:docChgLst>
    <pc:chgData name="Yvonne Eriksson" userId="S::yvonne.eriksson_kavlinge.se#ext#@skaneskommuner.onmicrosoft.com::53655f53-6828-42d3-bf60-b568e86dcc1e" providerId="AD" clId="Web-{D6692D37-2E82-A8AF-5677-8C1EF044A46E}"/>
    <pc:docChg chg="addSld delSld modSld sldOrd">
      <pc:chgData name="Yvonne Eriksson" userId="S::yvonne.eriksson_kavlinge.se#ext#@skaneskommuner.onmicrosoft.com::53655f53-6828-42d3-bf60-b568e86dcc1e" providerId="AD" clId="Web-{D6692D37-2E82-A8AF-5677-8C1EF044A46E}" dt="2024-10-11T13:37:19.518" v="869"/>
      <pc:docMkLst>
        <pc:docMk/>
      </pc:docMkLst>
      <pc:sldChg chg="addSp delSp modSp addAnim delAnim">
        <pc:chgData name="Yvonne Eriksson" userId="S::yvonne.eriksson_kavlinge.se#ext#@skaneskommuner.onmicrosoft.com::53655f53-6828-42d3-bf60-b568e86dcc1e" providerId="AD" clId="Web-{D6692D37-2E82-A8AF-5677-8C1EF044A46E}" dt="2024-10-11T13:37:19.518" v="869"/>
        <pc:sldMkLst>
          <pc:docMk/>
          <pc:sldMk cId="4118773442" sldId="287"/>
        </pc:sldMkLst>
      </pc:sldChg>
      <pc:sldChg chg="addSp delSp modSp add del ord replId">
        <pc:chgData name="Yvonne Eriksson" userId="S::yvonne.eriksson_kavlinge.se#ext#@skaneskommuner.onmicrosoft.com::53655f53-6828-42d3-bf60-b568e86dcc1e" providerId="AD" clId="Web-{D6692D37-2E82-A8AF-5677-8C1EF044A46E}" dt="2024-10-11T13:21:18.794" v="396"/>
        <pc:sldMkLst>
          <pc:docMk/>
          <pc:sldMk cId="2682936932" sldId="288"/>
        </pc:sldMkLst>
      </pc:sldChg>
    </pc:docChg>
  </pc:docChgLst>
  <pc:docChgLst>
    <pc:chgData name="Yvonne Eriksson" userId="S::yvonne.eriksson_kavlinge.se#ext#@skaneskommuner.onmicrosoft.com::53655f53-6828-42d3-bf60-b568e86dcc1e" providerId="AD" clId="Web-{93A1BBCB-7CBE-4B21-A334-7938DCD08868}"/>
    <pc:docChg chg="modSld">
      <pc:chgData name="Yvonne Eriksson" userId="S::yvonne.eriksson_kavlinge.se#ext#@skaneskommuner.onmicrosoft.com::53655f53-6828-42d3-bf60-b568e86dcc1e" providerId="AD" clId="Web-{93A1BBCB-7CBE-4B21-A334-7938DCD08868}" dt="2024-10-11T12:49:26.355" v="21"/>
      <pc:docMkLst>
        <pc:docMk/>
      </pc:docMkLst>
      <pc:sldChg chg="addSp modSp">
        <pc:chgData name="Yvonne Eriksson" userId="S::yvonne.eriksson_kavlinge.se#ext#@skaneskommuner.onmicrosoft.com::53655f53-6828-42d3-bf60-b568e86dcc1e" providerId="AD" clId="Web-{93A1BBCB-7CBE-4B21-A334-7938DCD08868}" dt="2024-10-11T12:49:26.355" v="21"/>
        <pc:sldMkLst>
          <pc:docMk/>
          <pc:sldMk cId="4118773442" sldId="287"/>
        </pc:sldMkLst>
      </pc:sldChg>
    </pc:docChg>
  </pc:docChgLst>
  <pc:docChgLst>
    <pc:chgData name="Linda Gustafsson" userId="S::linda.m.gustafsson_malmo.se#ext#@skaneskommuner.onmicrosoft.com::3fe9d929-1235-491f-aa04-3260c62e67bd" providerId="AD" clId="Web-{55DC3AC6-D64F-3AC3-9788-D3C077132BAA}"/>
    <pc:docChg chg="modSld">
      <pc:chgData name="Linda Gustafsson" userId="S::linda.m.gustafsson_malmo.se#ext#@skaneskommuner.onmicrosoft.com::3fe9d929-1235-491f-aa04-3260c62e67bd" providerId="AD" clId="Web-{55DC3AC6-D64F-3AC3-9788-D3C077132BAA}" dt="2025-09-22T11:00:58.003" v="1" actId="20577"/>
      <pc:docMkLst>
        <pc:docMk/>
      </pc:docMkLst>
      <pc:sldChg chg="modSp">
        <pc:chgData name="Linda Gustafsson" userId="S::linda.m.gustafsson_malmo.se#ext#@skaneskommuner.onmicrosoft.com::3fe9d929-1235-491f-aa04-3260c62e67bd" providerId="AD" clId="Web-{55DC3AC6-D64F-3AC3-9788-D3C077132BAA}" dt="2025-09-22T11:00:58.003" v="1" actId="20577"/>
        <pc:sldMkLst>
          <pc:docMk/>
          <pc:sldMk cId="2514376025" sldId="299"/>
        </pc:sldMkLst>
        <pc:spChg chg="mod">
          <ac:chgData name="Linda Gustafsson" userId="S::linda.m.gustafsson_malmo.se#ext#@skaneskommuner.onmicrosoft.com::3fe9d929-1235-491f-aa04-3260c62e67bd" providerId="AD" clId="Web-{55DC3AC6-D64F-3AC3-9788-D3C077132BAA}" dt="2025-09-22T11:00:58.003" v="1" actId="20577"/>
          <ac:spMkLst>
            <pc:docMk/>
            <pc:sldMk cId="2514376025" sldId="299"/>
            <ac:spMk id="4" creationId="{6C043825-C799-3FC3-3BDA-2ED4F8AC1611}"/>
          </ac:spMkLst>
        </pc:spChg>
      </pc:sldChg>
    </pc:docChg>
  </pc:docChgLst>
  <pc:docChgLst>
    <pc:chgData name="Yvonne Eriksson" userId="S::yvonne.eriksson_kavlinge.se#ext#@skaneskommuner.onmicrosoft.com::53655f53-6828-42d3-bf60-b568e86dcc1e" providerId="AD" clId="Web-{5C162B5B-08D9-82FA-7183-B92F403F2403}"/>
    <pc:docChg chg="modSld">
      <pc:chgData name="Yvonne Eriksson" userId="S::yvonne.eriksson_kavlinge.se#ext#@skaneskommuner.onmicrosoft.com::53655f53-6828-42d3-bf60-b568e86dcc1e" providerId="AD" clId="Web-{5C162B5B-08D9-82FA-7183-B92F403F2403}" dt="2024-10-11T13:05:51.471" v="243" actId="20577"/>
      <pc:docMkLst>
        <pc:docMk/>
      </pc:docMkLst>
      <pc:sldChg chg="addSp delSp modSp">
        <pc:chgData name="Yvonne Eriksson" userId="S::yvonne.eriksson_kavlinge.se#ext#@skaneskommuner.onmicrosoft.com::53655f53-6828-42d3-bf60-b568e86dcc1e" providerId="AD" clId="Web-{5C162B5B-08D9-82FA-7183-B92F403F2403}" dt="2024-10-11T13:05:51.471" v="243" actId="20577"/>
        <pc:sldMkLst>
          <pc:docMk/>
          <pc:sldMk cId="4118773442" sldId="287"/>
        </pc:sldMkLst>
      </pc:sldChg>
    </pc:docChg>
  </pc:docChgLst>
  <pc:docChgLst>
    <pc:chgData name="Yvonne Eriksson" userId="S::yvonne.eriksson_kavlinge.se#ext#@skaneskommuner.onmicrosoft.com::53655f53-6828-42d3-bf60-b568e86dcc1e" providerId="AD" clId="Web-{4C228D3F-3D6E-60EC-8427-EED78BFDE036}"/>
    <pc:docChg chg="addSld delSld modSld sldOrd">
      <pc:chgData name="Yvonne Eriksson" userId="S::yvonne.eriksson_kavlinge.se#ext#@skaneskommuner.onmicrosoft.com::53655f53-6828-42d3-bf60-b568e86dcc1e" providerId="AD" clId="Web-{4C228D3F-3D6E-60EC-8427-EED78BFDE036}" dt="2024-10-11T12:33:37.572" v="147" actId="20577"/>
      <pc:docMkLst>
        <pc:docMk/>
      </pc:docMkLst>
      <pc:sldChg chg="addSp modSp del">
        <pc:chgData name="Yvonne Eriksson" userId="S::yvonne.eriksson_kavlinge.se#ext#@skaneskommuner.onmicrosoft.com::53655f53-6828-42d3-bf60-b568e86dcc1e" providerId="AD" clId="Web-{4C228D3F-3D6E-60EC-8427-EED78BFDE036}" dt="2024-10-11T12:31:34.350" v="12"/>
        <pc:sldMkLst>
          <pc:docMk/>
          <pc:sldMk cId="3606505669" sldId="262"/>
        </pc:sldMkLst>
      </pc:sldChg>
      <pc:sldChg chg="addSp del ord">
        <pc:chgData name="Yvonne Eriksson" userId="S::yvonne.eriksson_kavlinge.se#ext#@skaneskommuner.onmicrosoft.com::53655f53-6828-42d3-bf60-b568e86dcc1e" providerId="AD" clId="Web-{4C228D3F-3D6E-60EC-8427-EED78BFDE036}" dt="2024-10-11T12:30:56.239" v="10"/>
        <pc:sldMkLst>
          <pc:docMk/>
          <pc:sldMk cId="208862838" sldId="265"/>
        </pc:sldMkLst>
      </pc:sldChg>
      <pc:sldChg chg="delSp modSp add replId">
        <pc:chgData name="Yvonne Eriksson" userId="S::yvonne.eriksson_kavlinge.se#ext#@skaneskommuner.onmicrosoft.com::53655f53-6828-42d3-bf60-b568e86dcc1e" providerId="AD" clId="Web-{4C228D3F-3D6E-60EC-8427-EED78BFDE036}" dt="2024-10-11T12:33:37.572" v="147" actId="20577"/>
        <pc:sldMkLst>
          <pc:docMk/>
          <pc:sldMk cId="4118773442" sldId="287"/>
        </pc:sldMkLst>
      </pc:sldChg>
    </pc:docChg>
  </pc:docChgLst>
  <pc:docChgLst>
    <pc:chgData name="Sofie Björketun" userId="fa05ce56-344e-4100-b5b6-c8b7f23d73e9" providerId="ADAL" clId="{B5EDEC0A-F728-4D51-8B3A-8D05451C34D8}"/>
    <pc:docChg chg="custSel modSld modNotesMaster modHandout">
      <pc:chgData name="Sofie Björketun" userId="fa05ce56-344e-4100-b5b6-c8b7f23d73e9" providerId="ADAL" clId="{B5EDEC0A-F728-4D51-8B3A-8D05451C34D8}" dt="2025-10-02T11:14:28.612" v="64"/>
      <pc:docMkLst>
        <pc:docMk/>
      </pc:docMkLst>
      <pc:sldChg chg="modSp mod">
        <pc:chgData name="Sofie Björketun" userId="fa05ce56-344e-4100-b5b6-c8b7f23d73e9" providerId="ADAL" clId="{B5EDEC0A-F728-4D51-8B3A-8D05451C34D8}" dt="2025-10-02T11:05:33.140" v="60" actId="20577"/>
        <pc:sldMkLst>
          <pc:docMk/>
          <pc:sldMk cId="222852849" sldId="257"/>
        </pc:sldMkLst>
        <pc:spChg chg="mod">
          <ac:chgData name="Sofie Björketun" userId="fa05ce56-344e-4100-b5b6-c8b7f23d73e9" providerId="ADAL" clId="{B5EDEC0A-F728-4D51-8B3A-8D05451C34D8}" dt="2025-10-02T11:05:33.140" v="60" actId="20577"/>
          <ac:spMkLst>
            <pc:docMk/>
            <pc:sldMk cId="222852849" sldId="257"/>
            <ac:spMk id="4" creationId="{220BFDFC-ABDB-5A48-8540-EFDB36238710}"/>
          </ac:spMkLst>
        </pc:spChg>
      </pc:sldChg>
      <pc:sldChg chg="addSp delSp mod">
        <pc:chgData name="Sofie Björketun" userId="fa05ce56-344e-4100-b5b6-c8b7f23d73e9" providerId="ADAL" clId="{B5EDEC0A-F728-4D51-8B3A-8D05451C34D8}" dt="2025-10-02T11:06:58.445" v="62" actId="478"/>
        <pc:sldMkLst>
          <pc:docMk/>
          <pc:sldMk cId="3672783743" sldId="258"/>
        </pc:sldMkLst>
        <pc:picChg chg="add del">
          <ac:chgData name="Sofie Björketun" userId="fa05ce56-344e-4100-b5b6-c8b7f23d73e9" providerId="ADAL" clId="{B5EDEC0A-F728-4D51-8B3A-8D05451C34D8}" dt="2025-10-02T11:06:58.445" v="62" actId="478"/>
          <ac:picMkLst>
            <pc:docMk/>
            <pc:sldMk cId="3672783743" sldId="258"/>
            <ac:picMk id="4" creationId="{AE4362BE-7630-5D5C-9DA5-ACA93C5B4788}"/>
          </ac:picMkLst>
        </pc:picChg>
      </pc:sldChg>
    </pc:docChg>
  </pc:docChgLst>
  <pc:docChgLst>
    <pc:chgData name="Linda Gustafsson" userId="S::linda.m.gustafsson_malmo.se#ext#@skaneskommuner.onmicrosoft.com::3fe9d929-1235-491f-aa04-3260c62e67bd" providerId="AD" clId="Web-{47333C6D-2CF7-E863-5EA1-554DCFF56CA9}"/>
    <pc:docChg chg="modSld">
      <pc:chgData name="Linda Gustafsson" userId="S::linda.m.gustafsson_malmo.se#ext#@skaneskommuner.onmicrosoft.com::3fe9d929-1235-491f-aa04-3260c62e67bd" providerId="AD" clId="Web-{47333C6D-2CF7-E863-5EA1-554DCFF56CA9}" dt="2025-05-14T13:33:17.727" v="80" actId="20577"/>
      <pc:docMkLst>
        <pc:docMk/>
      </pc:docMkLst>
      <pc:sldChg chg="modSp">
        <pc:chgData name="Linda Gustafsson" userId="S::linda.m.gustafsson_malmo.se#ext#@skaneskommuner.onmicrosoft.com::3fe9d929-1235-491f-aa04-3260c62e67bd" providerId="AD" clId="Web-{47333C6D-2CF7-E863-5EA1-554DCFF56CA9}" dt="2025-05-14T13:33:17.727" v="80" actId="20577"/>
        <pc:sldMkLst>
          <pc:docMk/>
          <pc:sldMk cId="3101636250" sldId="295"/>
        </pc:sldMkLst>
      </pc:sldChg>
      <pc:sldChg chg="modSp">
        <pc:chgData name="Linda Gustafsson" userId="S::linda.m.gustafsson_malmo.se#ext#@skaneskommuner.onmicrosoft.com::3fe9d929-1235-491f-aa04-3260c62e67bd" providerId="AD" clId="Web-{47333C6D-2CF7-E863-5EA1-554DCFF56CA9}" dt="2025-05-14T13:32:47.117" v="76" actId="14100"/>
        <pc:sldMkLst>
          <pc:docMk/>
          <pc:sldMk cId="2522329363" sldId="304"/>
        </pc:sldMkLst>
      </pc:sldChg>
    </pc:docChg>
  </pc:docChgLst>
  <pc:docChgLst>
    <pc:chgData name="Sofie Björketun" userId="fa05ce56-344e-4100-b5b6-c8b7f23d73e9" providerId="ADAL" clId="{3A80C518-162D-46EB-8456-D794D594125C}"/>
    <pc:docChg chg="undo custSel addSld delSld modSld">
      <pc:chgData name="Sofie Björketun" userId="fa05ce56-344e-4100-b5b6-c8b7f23d73e9" providerId="ADAL" clId="{3A80C518-162D-46EB-8456-D794D594125C}" dt="2025-04-22T08:20:09.942" v="509" actId="1076"/>
      <pc:docMkLst>
        <pc:docMk/>
      </pc:docMkLst>
      <pc:sldChg chg="addSp modSp add del">
        <pc:chgData name="Sofie Björketun" userId="fa05ce56-344e-4100-b5b6-c8b7f23d73e9" providerId="ADAL" clId="{3A80C518-162D-46EB-8456-D794D594125C}" dt="2025-04-22T08:11:07.463" v="366" actId="47"/>
        <pc:sldMkLst>
          <pc:docMk/>
          <pc:sldMk cId="760373072" sldId="263"/>
        </pc:sldMkLst>
      </pc:sldChg>
      <pc:sldChg chg="modSp add del">
        <pc:chgData name="Sofie Björketun" userId="fa05ce56-344e-4100-b5b6-c8b7f23d73e9" providerId="ADAL" clId="{3A80C518-162D-46EB-8456-D794D594125C}" dt="2025-04-22T08:14:15.702" v="469" actId="1038"/>
        <pc:sldMkLst>
          <pc:docMk/>
          <pc:sldMk cId="3565260378" sldId="264"/>
        </pc:sldMkLst>
      </pc:sldChg>
      <pc:sldChg chg="addSp delSp modSp del mod">
        <pc:chgData name="Sofie Björketun" userId="fa05ce56-344e-4100-b5b6-c8b7f23d73e9" providerId="ADAL" clId="{3A80C518-162D-46EB-8456-D794D594125C}" dt="2025-04-22T08:13:21.179" v="454" actId="47"/>
        <pc:sldMkLst>
          <pc:docMk/>
          <pc:sldMk cId="1618998960" sldId="266"/>
        </pc:sldMkLst>
      </pc:sldChg>
      <pc:sldChg chg="del">
        <pc:chgData name="Sofie Björketun" userId="fa05ce56-344e-4100-b5b6-c8b7f23d73e9" providerId="ADAL" clId="{3A80C518-162D-46EB-8456-D794D594125C}" dt="2025-04-22T07:43:05.665" v="0" actId="47"/>
        <pc:sldMkLst>
          <pc:docMk/>
          <pc:sldMk cId="1808801129" sldId="267"/>
        </pc:sldMkLst>
      </pc:sldChg>
      <pc:sldChg chg="del">
        <pc:chgData name="Sofie Björketun" userId="fa05ce56-344e-4100-b5b6-c8b7f23d73e9" providerId="ADAL" clId="{3A80C518-162D-46EB-8456-D794D594125C}" dt="2025-04-22T07:43:05.665" v="0" actId="47"/>
        <pc:sldMkLst>
          <pc:docMk/>
          <pc:sldMk cId="2290536803" sldId="268"/>
        </pc:sldMkLst>
      </pc:sldChg>
      <pc:sldChg chg="del">
        <pc:chgData name="Sofie Björketun" userId="fa05ce56-344e-4100-b5b6-c8b7f23d73e9" providerId="ADAL" clId="{3A80C518-162D-46EB-8456-D794D594125C}" dt="2025-04-22T07:43:05.665" v="0" actId="47"/>
        <pc:sldMkLst>
          <pc:docMk/>
          <pc:sldMk cId="1728725268" sldId="269"/>
        </pc:sldMkLst>
      </pc:sldChg>
      <pc:sldChg chg="del">
        <pc:chgData name="Sofie Björketun" userId="fa05ce56-344e-4100-b5b6-c8b7f23d73e9" providerId="ADAL" clId="{3A80C518-162D-46EB-8456-D794D594125C}" dt="2025-04-22T07:43:05.665" v="0" actId="47"/>
        <pc:sldMkLst>
          <pc:docMk/>
          <pc:sldMk cId="3189235536" sldId="270"/>
        </pc:sldMkLst>
      </pc:sldChg>
      <pc:sldChg chg="del">
        <pc:chgData name="Sofie Björketun" userId="fa05ce56-344e-4100-b5b6-c8b7f23d73e9" providerId="ADAL" clId="{3A80C518-162D-46EB-8456-D794D594125C}" dt="2025-04-22T07:43:05.665" v="0" actId="47"/>
        <pc:sldMkLst>
          <pc:docMk/>
          <pc:sldMk cId="2819018010" sldId="271"/>
        </pc:sldMkLst>
      </pc:sldChg>
      <pc:sldChg chg="del">
        <pc:chgData name="Sofie Björketun" userId="fa05ce56-344e-4100-b5b6-c8b7f23d73e9" providerId="ADAL" clId="{3A80C518-162D-46EB-8456-D794D594125C}" dt="2025-04-22T07:43:05.665" v="0" actId="47"/>
        <pc:sldMkLst>
          <pc:docMk/>
          <pc:sldMk cId="2991595041" sldId="272"/>
        </pc:sldMkLst>
      </pc:sldChg>
      <pc:sldChg chg="del">
        <pc:chgData name="Sofie Björketun" userId="fa05ce56-344e-4100-b5b6-c8b7f23d73e9" providerId="ADAL" clId="{3A80C518-162D-46EB-8456-D794D594125C}" dt="2025-04-22T07:43:05.665" v="0" actId="47"/>
        <pc:sldMkLst>
          <pc:docMk/>
          <pc:sldMk cId="3815030218" sldId="273"/>
        </pc:sldMkLst>
      </pc:sldChg>
      <pc:sldChg chg="del">
        <pc:chgData name="Sofie Björketun" userId="fa05ce56-344e-4100-b5b6-c8b7f23d73e9" providerId="ADAL" clId="{3A80C518-162D-46EB-8456-D794D594125C}" dt="2025-04-22T07:43:05.665" v="0" actId="47"/>
        <pc:sldMkLst>
          <pc:docMk/>
          <pc:sldMk cId="4237306714" sldId="274"/>
        </pc:sldMkLst>
      </pc:sldChg>
      <pc:sldChg chg="del">
        <pc:chgData name="Sofie Björketun" userId="fa05ce56-344e-4100-b5b6-c8b7f23d73e9" providerId="ADAL" clId="{3A80C518-162D-46EB-8456-D794D594125C}" dt="2025-04-22T07:43:05.665" v="0" actId="47"/>
        <pc:sldMkLst>
          <pc:docMk/>
          <pc:sldMk cId="1164217729" sldId="275"/>
        </pc:sldMkLst>
      </pc:sldChg>
      <pc:sldChg chg="del">
        <pc:chgData name="Sofie Björketun" userId="fa05ce56-344e-4100-b5b6-c8b7f23d73e9" providerId="ADAL" clId="{3A80C518-162D-46EB-8456-D794D594125C}" dt="2025-04-22T07:43:05.665" v="0" actId="47"/>
        <pc:sldMkLst>
          <pc:docMk/>
          <pc:sldMk cId="2946966303" sldId="276"/>
        </pc:sldMkLst>
      </pc:sldChg>
      <pc:sldChg chg="del">
        <pc:chgData name="Sofie Björketun" userId="fa05ce56-344e-4100-b5b6-c8b7f23d73e9" providerId="ADAL" clId="{3A80C518-162D-46EB-8456-D794D594125C}" dt="2025-04-22T07:43:05.665" v="0" actId="47"/>
        <pc:sldMkLst>
          <pc:docMk/>
          <pc:sldMk cId="3535808328" sldId="277"/>
        </pc:sldMkLst>
      </pc:sldChg>
      <pc:sldChg chg="del">
        <pc:chgData name="Sofie Björketun" userId="fa05ce56-344e-4100-b5b6-c8b7f23d73e9" providerId="ADAL" clId="{3A80C518-162D-46EB-8456-D794D594125C}" dt="2025-04-22T07:43:05.665" v="0" actId="47"/>
        <pc:sldMkLst>
          <pc:docMk/>
          <pc:sldMk cId="1949394070" sldId="278"/>
        </pc:sldMkLst>
      </pc:sldChg>
      <pc:sldChg chg="del">
        <pc:chgData name="Sofie Björketun" userId="fa05ce56-344e-4100-b5b6-c8b7f23d73e9" providerId="ADAL" clId="{3A80C518-162D-46EB-8456-D794D594125C}" dt="2025-04-22T07:43:05.665" v="0" actId="47"/>
        <pc:sldMkLst>
          <pc:docMk/>
          <pc:sldMk cId="3178562473" sldId="279"/>
        </pc:sldMkLst>
      </pc:sldChg>
      <pc:sldChg chg="del">
        <pc:chgData name="Sofie Björketun" userId="fa05ce56-344e-4100-b5b6-c8b7f23d73e9" providerId="ADAL" clId="{3A80C518-162D-46EB-8456-D794D594125C}" dt="2025-04-22T07:43:05.665" v="0" actId="47"/>
        <pc:sldMkLst>
          <pc:docMk/>
          <pc:sldMk cId="3305890344" sldId="280"/>
        </pc:sldMkLst>
      </pc:sldChg>
      <pc:sldChg chg="del">
        <pc:chgData name="Sofie Björketun" userId="fa05ce56-344e-4100-b5b6-c8b7f23d73e9" providerId="ADAL" clId="{3A80C518-162D-46EB-8456-D794D594125C}" dt="2025-04-22T07:43:05.665" v="0" actId="47"/>
        <pc:sldMkLst>
          <pc:docMk/>
          <pc:sldMk cId="1982019423" sldId="281"/>
        </pc:sldMkLst>
      </pc:sldChg>
      <pc:sldChg chg="del">
        <pc:chgData name="Sofie Björketun" userId="fa05ce56-344e-4100-b5b6-c8b7f23d73e9" providerId="ADAL" clId="{3A80C518-162D-46EB-8456-D794D594125C}" dt="2025-04-22T07:43:05.665" v="0" actId="47"/>
        <pc:sldMkLst>
          <pc:docMk/>
          <pc:sldMk cId="2679132012" sldId="282"/>
        </pc:sldMkLst>
      </pc:sldChg>
      <pc:sldChg chg="del">
        <pc:chgData name="Sofie Björketun" userId="fa05ce56-344e-4100-b5b6-c8b7f23d73e9" providerId="ADAL" clId="{3A80C518-162D-46EB-8456-D794D594125C}" dt="2025-04-22T07:43:05.665" v="0" actId="47"/>
        <pc:sldMkLst>
          <pc:docMk/>
          <pc:sldMk cId="1120893939" sldId="283"/>
        </pc:sldMkLst>
      </pc:sldChg>
      <pc:sldChg chg="del">
        <pc:chgData name="Sofie Björketun" userId="fa05ce56-344e-4100-b5b6-c8b7f23d73e9" providerId="ADAL" clId="{3A80C518-162D-46EB-8456-D794D594125C}" dt="2025-04-22T07:43:05.665" v="0" actId="47"/>
        <pc:sldMkLst>
          <pc:docMk/>
          <pc:sldMk cId="839295087" sldId="284"/>
        </pc:sldMkLst>
      </pc:sldChg>
      <pc:sldChg chg="del">
        <pc:chgData name="Sofie Björketun" userId="fa05ce56-344e-4100-b5b6-c8b7f23d73e9" providerId="ADAL" clId="{3A80C518-162D-46EB-8456-D794D594125C}" dt="2025-04-22T07:43:05.665" v="0" actId="47"/>
        <pc:sldMkLst>
          <pc:docMk/>
          <pc:sldMk cId="3988303738" sldId="285"/>
        </pc:sldMkLst>
      </pc:sldChg>
      <pc:sldChg chg="del">
        <pc:chgData name="Sofie Björketun" userId="fa05ce56-344e-4100-b5b6-c8b7f23d73e9" providerId="ADAL" clId="{3A80C518-162D-46EB-8456-D794D594125C}" dt="2025-04-22T07:43:05.665" v="0" actId="47"/>
        <pc:sldMkLst>
          <pc:docMk/>
          <pc:sldMk cId="1885328933" sldId="286"/>
        </pc:sldMkLst>
      </pc:sldChg>
      <pc:sldChg chg="modSp del mod">
        <pc:chgData name="Sofie Björketun" userId="fa05ce56-344e-4100-b5b6-c8b7f23d73e9" providerId="ADAL" clId="{3A80C518-162D-46EB-8456-D794D594125C}" dt="2025-04-22T08:11:53.312" v="377" actId="47"/>
        <pc:sldMkLst>
          <pc:docMk/>
          <pc:sldMk cId="4118773442" sldId="287"/>
        </pc:sldMkLst>
      </pc:sldChg>
      <pc:sldChg chg="del">
        <pc:chgData name="Sofie Björketun" userId="fa05ce56-344e-4100-b5b6-c8b7f23d73e9" providerId="ADAL" clId="{3A80C518-162D-46EB-8456-D794D594125C}" dt="2025-04-22T08:15:24.972" v="481" actId="47"/>
        <pc:sldMkLst>
          <pc:docMk/>
          <pc:sldMk cId="4198381654" sldId="289"/>
        </pc:sldMkLst>
      </pc:sldChg>
      <pc:sldChg chg="del">
        <pc:chgData name="Sofie Björketun" userId="fa05ce56-344e-4100-b5b6-c8b7f23d73e9" providerId="ADAL" clId="{3A80C518-162D-46EB-8456-D794D594125C}" dt="2025-04-22T08:15:45.299" v="485" actId="47"/>
        <pc:sldMkLst>
          <pc:docMk/>
          <pc:sldMk cId="397956830" sldId="290"/>
        </pc:sldMkLst>
      </pc:sldChg>
      <pc:sldChg chg="addSp delSp modSp del mod">
        <pc:chgData name="Sofie Björketun" userId="fa05ce56-344e-4100-b5b6-c8b7f23d73e9" providerId="ADAL" clId="{3A80C518-162D-46EB-8456-D794D594125C}" dt="2025-04-22T08:15:04.218" v="478" actId="47"/>
        <pc:sldMkLst>
          <pc:docMk/>
          <pc:sldMk cId="2602138592" sldId="291"/>
        </pc:sldMkLst>
      </pc:sldChg>
      <pc:sldChg chg="addSp modSp new del">
        <pc:chgData name="Sofie Björketun" userId="fa05ce56-344e-4100-b5b6-c8b7f23d73e9" providerId="ADAL" clId="{3A80C518-162D-46EB-8456-D794D594125C}" dt="2025-04-22T07:43:26.473" v="3" actId="680"/>
        <pc:sldMkLst>
          <pc:docMk/>
          <pc:sldMk cId="1288190663" sldId="292"/>
        </pc:sldMkLst>
      </pc:sldChg>
      <pc:sldChg chg="addSp delSp modSp add mod">
        <pc:chgData name="Sofie Björketun" userId="fa05ce56-344e-4100-b5b6-c8b7f23d73e9" providerId="ADAL" clId="{3A80C518-162D-46EB-8456-D794D594125C}" dt="2025-04-22T08:13:32.364" v="455" actId="108"/>
        <pc:sldMkLst>
          <pc:docMk/>
          <pc:sldMk cId="3866925973" sldId="292"/>
        </pc:sldMkLst>
      </pc:sldChg>
      <pc:sldChg chg="new del">
        <pc:chgData name="Sofie Björketun" userId="fa05ce56-344e-4100-b5b6-c8b7f23d73e9" providerId="ADAL" clId="{3A80C518-162D-46EB-8456-D794D594125C}" dt="2025-04-22T07:45:05.728" v="46" actId="47"/>
        <pc:sldMkLst>
          <pc:docMk/>
          <pc:sldMk cId="1248904093" sldId="293"/>
        </pc:sldMkLst>
      </pc:sldChg>
      <pc:sldChg chg="modSp add mod">
        <pc:chgData name="Sofie Björketun" userId="fa05ce56-344e-4100-b5b6-c8b7f23d73e9" providerId="ADAL" clId="{3A80C518-162D-46EB-8456-D794D594125C}" dt="2025-04-22T08:13:54.756" v="458" actId="1037"/>
        <pc:sldMkLst>
          <pc:docMk/>
          <pc:sldMk cId="2478070093" sldId="294"/>
        </pc:sldMkLst>
      </pc:sldChg>
      <pc:sldChg chg="addSp delSp modSp add mod">
        <pc:chgData name="Sofie Björketun" userId="fa05ce56-344e-4100-b5b6-c8b7f23d73e9" providerId="ADAL" clId="{3A80C518-162D-46EB-8456-D794D594125C}" dt="2025-04-22T08:14:38.111" v="473" actId="1037"/>
        <pc:sldMkLst>
          <pc:docMk/>
          <pc:sldMk cId="3101636250" sldId="295"/>
        </pc:sldMkLst>
      </pc:sldChg>
      <pc:sldChg chg="add del">
        <pc:chgData name="Sofie Björketun" userId="fa05ce56-344e-4100-b5b6-c8b7f23d73e9" providerId="ADAL" clId="{3A80C518-162D-46EB-8456-D794D594125C}" dt="2025-04-22T07:49:40.646" v="98" actId="47"/>
        <pc:sldMkLst>
          <pc:docMk/>
          <pc:sldMk cId="1446220783" sldId="296"/>
        </pc:sldMkLst>
      </pc:sldChg>
      <pc:sldChg chg="modSp add del mod">
        <pc:chgData name="Sofie Björketun" userId="fa05ce56-344e-4100-b5b6-c8b7f23d73e9" providerId="ADAL" clId="{3A80C518-162D-46EB-8456-D794D594125C}" dt="2025-04-22T08:14:28.910" v="470" actId="47"/>
        <pc:sldMkLst>
          <pc:docMk/>
          <pc:sldMk cId="2351348409" sldId="296"/>
        </pc:sldMkLst>
      </pc:sldChg>
      <pc:sldChg chg="add del">
        <pc:chgData name="Sofie Björketun" userId="fa05ce56-344e-4100-b5b6-c8b7f23d73e9" providerId="ADAL" clId="{3A80C518-162D-46EB-8456-D794D594125C}" dt="2025-04-22T07:49:40.646" v="98" actId="47"/>
        <pc:sldMkLst>
          <pc:docMk/>
          <pc:sldMk cId="1399250527" sldId="297"/>
        </pc:sldMkLst>
      </pc:sldChg>
      <pc:sldChg chg="modSp add del mod">
        <pc:chgData name="Sofie Björketun" userId="fa05ce56-344e-4100-b5b6-c8b7f23d73e9" providerId="ADAL" clId="{3A80C518-162D-46EB-8456-D794D594125C}" dt="2025-04-22T08:14:28.910" v="470" actId="47"/>
        <pc:sldMkLst>
          <pc:docMk/>
          <pc:sldMk cId="3166946609" sldId="297"/>
        </pc:sldMkLst>
      </pc:sldChg>
      <pc:sldChg chg="modSp new del mod">
        <pc:chgData name="Sofie Björketun" userId="fa05ce56-344e-4100-b5b6-c8b7f23d73e9" providerId="ADAL" clId="{3A80C518-162D-46EB-8456-D794D594125C}" dt="2025-04-22T07:53:22.594" v="216" actId="47"/>
        <pc:sldMkLst>
          <pc:docMk/>
          <pc:sldMk cId="2636799265" sldId="298"/>
        </pc:sldMkLst>
      </pc:sldChg>
      <pc:sldChg chg="addSp delSp modSp add mod">
        <pc:chgData name="Sofie Björketun" userId="fa05ce56-344e-4100-b5b6-c8b7f23d73e9" providerId="ADAL" clId="{3A80C518-162D-46EB-8456-D794D594125C}" dt="2025-04-22T08:20:09.942" v="509" actId="1076"/>
        <pc:sldMkLst>
          <pc:docMk/>
          <pc:sldMk cId="2514376025" sldId="299"/>
        </pc:sldMkLst>
      </pc:sldChg>
      <pc:sldChg chg="addSp modSp add mod">
        <pc:chgData name="Sofie Björketun" userId="fa05ce56-344e-4100-b5b6-c8b7f23d73e9" providerId="ADAL" clId="{3A80C518-162D-46EB-8456-D794D594125C}" dt="2025-04-22T08:16:58.611" v="493"/>
        <pc:sldMkLst>
          <pc:docMk/>
          <pc:sldMk cId="655252727" sldId="300"/>
        </pc:sldMkLst>
      </pc:sldChg>
      <pc:sldChg chg="addSp delSp modSp add mod">
        <pc:chgData name="Sofie Björketun" userId="fa05ce56-344e-4100-b5b6-c8b7f23d73e9" providerId="ADAL" clId="{3A80C518-162D-46EB-8456-D794D594125C}" dt="2025-04-22T08:12:16.159" v="380" actId="1076"/>
        <pc:sldMkLst>
          <pc:docMk/>
          <pc:sldMk cId="908753979" sldId="301"/>
        </pc:sldMkLst>
      </pc:sldChg>
      <pc:sldChg chg="add">
        <pc:chgData name="Sofie Björketun" userId="fa05ce56-344e-4100-b5b6-c8b7f23d73e9" providerId="ADAL" clId="{3A80C518-162D-46EB-8456-D794D594125C}" dt="2025-04-22T08:11:09.582" v="367"/>
        <pc:sldMkLst>
          <pc:docMk/>
          <pc:sldMk cId="1105240365" sldId="302"/>
        </pc:sldMkLst>
      </pc:sldChg>
      <pc:sldChg chg="addSp delSp modSp add mod">
        <pc:chgData name="Sofie Björketun" userId="fa05ce56-344e-4100-b5b6-c8b7f23d73e9" providerId="ADAL" clId="{3A80C518-162D-46EB-8456-D794D594125C}" dt="2025-04-22T08:13:17.333" v="453"/>
        <pc:sldMkLst>
          <pc:docMk/>
          <pc:sldMk cId="2396035803" sldId="303"/>
        </pc:sldMkLst>
      </pc:sldChg>
      <pc:sldChg chg="add">
        <pc:chgData name="Sofie Björketun" userId="fa05ce56-344e-4100-b5b6-c8b7f23d73e9" providerId="ADAL" clId="{3A80C518-162D-46EB-8456-D794D594125C}" dt="2025-04-22T08:14:30.935" v="471"/>
        <pc:sldMkLst>
          <pc:docMk/>
          <pc:sldMk cId="2522329363" sldId="304"/>
        </pc:sldMkLst>
      </pc:sldChg>
      <pc:sldChg chg="add">
        <pc:chgData name="Sofie Björketun" userId="fa05ce56-344e-4100-b5b6-c8b7f23d73e9" providerId="ADAL" clId="{3A80C518-162D-46EB-8456-D794D594125C}" dt="2025-04-22T08:14:30.935" v="471"/>
        <pc:sldMkLst>
          <pc:docMk/>
          <pc:sldMk cId="346127467" sldId="305"/>
        </pc:sldMkLst>
      </pc:sldChg>
      <pc:sldChg chg="addSp delSp modSp add mod">
        <pc:chgData name="Sofie Björketun" userId="fa05ce56-344e-4100-b5b6-c8b7f23d73e9" providerId="ADAL" clId="{3A80C518-162D-46EB-8456-D794D594125C}" dt="2025-04-22T08:15:00.532" v="477"/>
        <pc:sldMkLst>
          <pc:docMk/>
          <pc:sldMk cId="1563561615" sldId="306"/>
        </pc:sldMkLst>
      </pc:sldChg>
      <pc:sldChg chg="modSp add mod">
        <pc:chgData name="Sofie Björketun" userId="fa05ce56-344e-4100-b5b6-c8b7f23d73e9" providerId="ADAL" clId="{3A80C518-162D-46EB-8456-D794D594125C}" dt="2025-04-22T08:15:21.719" v="480"/>
        <pc:sldMkLst>
          <pc:docMk/>
          <pc:sldMk cId="3613911247" sldId="307"/>
        </pc:sldMkLst>
      </pc:sldChg>
      <pc:sldChg chg="addSp delSp modSp add mod">
        <pc:chgData name="Sofie Björketun" userId="fa05ce56-344e-4100-b5b6-c8b7f23d73e9" providerId="ADAL" clId="{3A80C518-162D-46EB-8456-D794D594125C}" dt="2025-04-22T08:15:58.314" v="488" actId="14100"/>
        <pc:sldMkLst>
          <pc:docMk/>
          <pc:sldMk cId="3501658887" sldId="308"/>
        </pc:sldMkLst>
      </pc:sldChg>
    </pc:docChg>
  </pc:docChgLst>
  <pc:docChgLst>
    <pc:chgData name="Yvonne Eriksson" userId="S::yvonne.eriksson_kavlinge.se#ext#@skaneskommuner.onmicrosoft.com::53655f53-6828-42d3-bf60-b568e86dcc1e" providerId="AD" clId="Web-{A8FD843D-A0AA-2BB6-A498-C1CF180642E9}"/>
    <pc:docChg chg="modSld sldOrd">
      <pc:chgData name="Yvonne Eriksson" userId="S::yvonne.eriksson_kavlinge.se#ext#@skaneskommuner.onmicrosoft.com::53655f53-6828-42d3-bf60-b568e86dcc1e" providerId="AD" clId="Web-{A8FD843D-A0AA-2BB6-A498-C1CF180642E9}" dt="2024-10-11T13:52:11.004" v="506" actId="14100"/>
      <pc:docMkLst>
        <pc:docMk/>
      </pc:docMkLst>
      <pc:sldChg chg="addSp modSp">
        <pc:chgData name="Yvonne Eriksson" userId="S::yvonne.eriksson_kavlinge.se#ext#@skaneskommuner.onmicrosoft.com::53655f53-6828-42d3-bf60-b568e86dcc1e" providerId="AD" clId="Web-{A8FD843D-A0AA-2BB6-A498-C1CF180642E9}" dt="2024-10-11T13:52:11.004" v="506" actId="14100"/>
        <pc:sldMkLst>
          <pc:docMk/>
          <pc:sldMk cId="760373072" sldId="263"/>
        </pc:sldMkLst>
      </pc:sldChg>
      <pc:sldChg chg="ord">
        <pc:chgData name="Yvonne Eriksson" userId="S::yvonne.eriksson_kavlinge.se#ext#@skaneskommuner.onmicrosoft.com::53655f53-6828-42d3-bf60-b568e86dcc1e" providerId="AD" clId="Web-{A8FD843D-A0AA-2BB6-A498-C1CF180642E9}" dt="2024-10-11T13:51:33.863" v="501"/>
        <pc:sldMkLst>
          <pc:docMk/>
          <pc:sldMk cId="1618998960" sldId="266"/>
        </pc:sldMkLst>
      </pc:sldChg>
      <pc:sldChg chg="addSp delSp modSp">
        <pc:chgData name="Yvonne Eriksson" userId="S::yvonne.eriksson_kavlinge.se#ext#@skaneskommuner.onmicrosoft.com::53655f53-6828-42d3-bf60-b568e86dcc1e" providerId="AD" clId="Web-{A8FD843D-A0AA-2BB6-A498-C1CF180642E9}" dt="2024-10-11T13:51:15.394" v="500"/>
        <pc:sldMkLst>
          <pc:docMk/>
          <pc:sldMk cId="4118773442" sldId="287"/>
        </pc:sldMkLst>
      </pc:sldChg>
    </pc:docChg>
  </pc:docChgLst>
  <pc:docChgLst>
    <pc:chgData name="Helén Larsson" userId="S::helen.larsson13_malmo.se#ext#@skaneskommuner.onmicrosoft.com::7f4ab9b9-005e-4842-8086-4fb7a9136a51" providerId="AD" clId="Web-{DFB3E708-E6E3-BDF9-2EB6-4E216254A87E}"/>
    <pc:docChg chg="modSld">
      <pc:chgData name="Helén Larsson" userId="S::helen.larsson13_malmo.se#ext#@skaneskommuner.onmicrosoft.com::7f4ab9b9-005e-4842-8086-4fb7a9136a51" providerId="AD" clId="Web-{DFB3E708-E6E3-BDF9-2EB6-4E216254A87E}" dt="2025-04-22T09:00:18.466" v="613" actId="20577"/>
      <pc:docMkLst>
        <pc:docMk/>
      </pc:docMkLst>
      <pc:sldChg chg="modSp">
        <pc:chgData name="Helén Larsson" userId="S::helen.larsson13_malmo.se#ext#@skaneskommuner.onmicrosoft.com::7f4ab9b9-005e-4842-8086-4fb7a9136a51" providerId="AD" clId="Web-{DFB3E708-E6E3-BDF9-2EB6-4E216254A87E}" dt="2025-04-22T09:00:18.466" v="613" actId="20577"/>
        <pc:sldMkLst>
          <pc:docMk/>
          <pc:sldMk cId="3866925973" sldId="292"/>
        </pc:sldMkLst>
      </pc:sldChg>
    </pc:docChg>
  </pc:docChgLst>
  <pc:docChgLst>
    <pc:chgData name="Jeppsson, Maria - OMS" userId="S::maria.i.jeppsson_landskrona.se#ext#@skaneskommuner.onmicrosoft.com::0f300739-58ec-4021-9617-06a40f12c51e" providerId="AD" clId="Web-{38BCB961-6EF1-EB3A-25E0-6A663BF153D5}"/>
    <pc:docChg chg="modSld">
      <pc:chgData name="Jeppsson, Maria - OMS" userId="S::maria.i.jeppsson_landskrona.se#ext#@skaneskommuner.onmicrosoft.com::0f300739-58ec-4021-9617-06a40f12c51e" providerId="AD" clId="Web-{38BCB961-6EF1-EB3A-25E0-6A663BF153D5}" dt="2025-04-28T07:24:57.098" v="978" actId="20577"/>
      <pc:docMkLst>
        <pc:docMk/>
      </pc:docMkLst>
      <pc:sldChg chg="modSp">
        <pc:chgData name="Jeppsson, Maria - OMS" userId="S::maria.i.jeppsson_landskrona.se#ext#@skaneskommuner.onmicrosoft.com::0f300739-58ec-4021-9617-06a40f12c51e" providerId="AD" clId="Web-{38BCB961-6EF1-EB3A-25E0-6A663BF153D5}" dt="2025-04-28T07:10:21.785" v="372" actId="20577"/>
        <pc:sldMkLst>
          <pc:docMk/>
          <pc:sldMk cId="3103831739" sldId="288"/>
        </pc:sldMkLst>
      </pc:sldChg>
      <pc:sldChg chg="modSp">
        <pc:chgData name="Jeppsson, Maria - OMS" userId="S::maria.i.jeppsson_landskrona.se#ext#@skaneskommuner.onmicrosoft.com::0f300739-58ec-4021-9617-06a40f12c51e" providerId="AD" clId="Web-{38BCB961-6EF1-EB3A-25E0-6A663BF153D5}" dt="2025-04-28T07:24:57.098" v="978" actId="20577"/>
        <pc:sldMkLst>
          <pc:docMk/>
          <pc:sldMk cId="1563561615" sldId="306"/>
        </pc:sldMkLst>
      </pc:sldChg>
      <pc:sldChg chg="modSp">
        <pc:chgData name="Jeppsson, Maria - OMS" userId="S::maria.i.jeppsson_landskrona.se#ext#@skaneskommuner.onmicrosoft.com::0f300739-58ec-4021-9617-06a40f12c51e" providerId="AD" clId="Web-{38BCB961-6EF1-EB3A-25E0-6A663BF153D5}" dt="2025-04-28T07:09:39.221" v="325" actId="20577"/>
        <pc:sldMkLst>
          <pc:docMk/>
          <pc:sldMk cId="3613911247" sldId="307"/>
        </pc:sldMkLst>
      </pc:sldChg>
      <pc:sldChg chg="modSp">
        <pc:chgData name="Jeppsson, Maria - OMS" userId="S::maria.i.jeppsson_landskrona.se#ext#@skaneskommuner.onmicrosoft.com::0f300739-58ec-4021-9617-06a40f12c51e" providerId="AD" clId="Web-{38BCB961-6EF1-EB3A-25E0-6A663BF153D5}" dt="2025-04-28T07:11:06.693" v="386" actId="20577"/>
        <pc:sldMkLst>
          <pc:docMk/>
          <pc:sldMk cId="3501658887" sldId="308"/>
        </pc:sldMkLst>
      </pc:sldChg>
    </pc:docChg>
  </pc:docChgLst>
  <pc:docChgLst>
    <pc:chgData name="Jeppsson, Maria - OMS" userId="S::maria.i.jeppsson_landskrona.se#ext#@skaneskommuner.onmicrosoft.com::0f300739-58ec-4021-9617-06a40f12c51e" providerId="AD" clId="Web-{E173BE7C-1A83-235D-C9DF-95EA7D3DADCC}"/>
    <pc:docChg chg="modSld">
      <pc:chgData name="Jeppsson, Maria - OMS" userId="S::maria.i.jeppsson_landskrona.se#ext#@skaneskommuner.onmicrosoft.com::0f300739-58ec-4021-9617-06a40f12c51e" providerId="AD" clId="Web-{E173BE7C-1A83-235D-C9DF-95EA7D3DADCC}" dt="2025-04-30T06:39:26.296" v="797" actId="1076"/>
      <pc:docMkLst>
        <pc:docMk/>
      </pc:docMkLst>
      <pc:sldChg chg="modSp">
        <pc:chgData name="Jeppsson, Maria - OMS" userId="S::maria.i.jeppsson_landskrona.se#ext#@skaneskommuner.onmicrosoft.com::0f300739-58ec-4021-9617-06a40f12c51e" providerId="AD" clId="Web-{E173BE7C-1A83-235D-C9DF-95EA7D3DADCC}" dt="2025-04-30T06:09:51.655" v="98" actId="20577"/>
        <pc:sldMkLst>
          <pc:docMk/>
          <pc:sldMk cId="3565260378" sldId="264"/>
        </pc:sldMkLst>
      </pc:sldChg>
      <pc:sldChg chg="modSp">
        <pc:chgData name="Jeppsson, Maria - OMS" userId="S::maria.i.jeppsson_landskrona.se#ext#@skaneskommuner.onmicrosoft.com::0f300739-58ec-4021-9617-06a40f12c51e" providerId="AD" clId="Web-{E173BE7C-1A83-235D-C9DF-95EA7D3DADCC}" dt="2025-04-30T06:39:26.296" v="797" actId="1076"/>
        <pc:sldMkLst>
          <pc:docMk/>
          <pc:sldMk cId="3101636250" sldId="295"/>
        </pc:sldMkLst>
      </pc:sldChg>
      <pc:sldChg chg="modSp">
        <pc:chgData name="Jeppsson, Maria - OMS" userId="S::maria.i.jeppsson_landskrona.se#ext#@skaneskommuner.onmicrosoft.com::0f300739-58ec-4021-9617-06a40f12c51e" providerId="AD" clId="Web-{E173BE7C-1A83-235D-C9DF-95EA7D3DADCC}" dt="2025-04-30T06:38:42.434" v="796" actId="1076"/>
        <pc:sldMkLst>
          <pc:docMk/>
          <pc:sldMk cId="2522329363" sldId="304"/>
        </pc:sldMkLst>
      </pc:sldChg>
      <pc:sldChg chg="modSp">
        <pc:chgData name="Jeppsson, Maria - OMS" userId="S::maria.i.jeppsson_landskrona.se#ext#@skaneskommuner.onmicrosoft.com::0f300739-58ec-4021-9617-06a40f12c51e" providerId="AD" clId="Web-{E173BE7C-1A83-235D-C9DF-95EA7D3DADCC}" dt="2025-04-30T06:38:19.245" v="795" actId="1076"/>
        <pc:sldMkLst>
          <pc:docMk/>
          <pc:sldMk cId="346127467" sldId="305"/>
        </pc:sldMkLst>
      </pc:sldChg>
      <pc:sldChg chg="modSp">
        <pc:chgData name="Jeppsson, Maria - OMS" userId="S::maria.i.jeppsson_landskrona.se#ext#@skaneskommuner.onmicrosoft.com::0f300739-58ec-4021-9617-06a40f12c51e" providerId="AD" clId="Web-{E173BE7C-1A83-235D-C9DF-95EA7D3DADCC}" dt="2025-04-30T06:28:04.529" v="372" actId="20577"/>
        <pc:sldMkLst>
          <pc:docMk/>
          <pc:sldMk cId="3501658887" sldId="308"/>
        </pc:sldMkLst>
      </pc:sldChg>
    </pc:docChg>
  </pc:docChgLst>
  <pc:docChgLst>
    <pc:chgData name="Linda Gustafsson" userId="1ae551e5-b19a-4772-b758-19d5f4d20b85" providerId="ADAL" clId="{4296F1A6-B954-433D-8791-342BF6CDD6FE}"/>
    <pc:docChg chg="custSel addSld modSld">
      <pc:chgData name="Linda Gustafsson" userId="1ae551e5-b19a-4772-b758-19d5f4d20b85" providerId="ADAL" clId="{4296F1A6-B954-433D-8791-342BF6CDD6FE}" dt="2025-05-23T07:36:43.969" v="7058" actId="20577"/>
      <pc:docMkLst>
        <pc:docMk/>
      </pc:docMkLst>
      <pc:sldChg chg="modSp mod">
        <pc:chgData name="Linda Gustafsson" userId="1ae551e5-b19a-4772-b758-19d5f4d20b85" providerId="ADAL" clId="{4296F1A6-B954-433D-8791-342BF6CDD6FE}" dt="2025-05-23T07:34:50.521" v="7024" actId="14100"/>
        <pc:sldMkLst>
          <pc:docMk/>
          <pc:sldMk cId="1457034903" sldId="260"/>
        </pc:sldMkLst>
      </pc:sldChg>
      <pc:sldChg chg="modSp mod">
        <pc:chgData name="Linda Gustafsson" userId="1ae551e5-b19a-4772-b758-19d5f4d20b85" providerId="ADAL" clId="{4296F1A6-B954-433D-8791-342BF6CDD6FE}" dt="2025-05-02T08:30:34.696" v="4796" actId="20577"/>
        <pc:sldMkLst>
          <pc:docMk/>
          <pc:sldMk cId="427194498" sldId="261"/>
        </pc:sldMkLst>
      </pc:sldChg>
      <pc:sldChg chg="modSp mod">
        <pc:chgData name="Linda Gustafsson" userId="1ae551e5-b19a-4772-b758-19d5f4d20b85" providerId="ADAL" clId="{4296F1A6-B954-433D-8791-342BF6CDD6FE}" dt="2025-04-02T14:42:16.236" v="63" actId="20577"/>
        <pc:sldMkLst>
          <pc:docMk/>
          <pc:sldMk cId="760373072" sldId="263"/>
        </pc:sldMkLst>
      </pc:sldChg>
      <pc:sldChg chg="modSp mod">
        <pc:chgData name="Linda Gustafsson" userId="1ae551e5-b19a-4772-b758-19d5f4d20b85" providerId="ADAL" clId="{4296F1A6-B954-433D-8791-342BF6CDD6FE}" dt="2025-04-02T14:43:28.747" v="92" actId="20577"/>
        <pc:sldMkLst>
          <pc:docMk/>
          <pc:sldMk cId="1618998960" sldId="266"/>
        </pc:sldMkLst>
      </pc:sldChg>
      <pc:sldChg chg="modSp mod">
        <pc:chgData name="Linda Gustafsson" userId="1ae551e5-b19a-4772-b758-19d5f4d20b85" providerId="ADAL" clId="{4296F1A6-B954-433D-8791-342BF6CDD6FE}" dt="2025-04-02T14:40:27.375" v="11" actId="20577"/>
        <pc:sldMkLst>
          <pc:docMk/>
          <pc:sldMk cId="4118773442" sldId="287"/>
        </pc:sldMkLst>
      </pc:sldChg>
      <pc:sldChg chg="modSp add mod modNotesTx">
        <pc:chgData name="Linda Gustafsson" userId="1ae551e5-b19a-4772-b758-19d5f4d20b85" providerId="ADAL" clId="{4296F1A6-B954-433D-8791-342BF6CDD6FE}" dt="2025-04-02T14:54:05.783" v="827" actId="20577"/>
        <pc:sldMkLst>
          <pc:docMk/>
          <pc:sldMk cId="3103831739" sldId="288"/>
        </pc:sldMkLst>
      </pc:sldChg>
      <pc:sldChg chg="modSp add mod">
        <pc:chgData name="Linda Gustafsson" userId="1ae551e5-b19a-4772-b758-19d5f4d20b85" providerId="ADAL" clId="{4296F1A6-B954-433D-8791-342BF6CDD6FE}" dt="2025-04-22T06:54:39.660" v="1401" actId="20577"/>
        <pc:sldMkLst>
          <pc:docMk/>
          <pc:sldMk cId="4198381654" sldId="289"/>
        </pc:sldMkLst>
      </pc:sldChg>
      <pc:sldChg chg="modSp add mod">
        <pc:chgData name="Linda Gustafsson" userId="1ae551e5-b19a-4772-b758-19d5f4d20b85" providerId="ADAL" clId="{4296F1A6-B954-433D-8791-342BF6CDD6FE}" dt="2025-04-22T07:11:31.511" v="1639" actId="6549"/>
        <pc:sldMkLst>
          <pc:docMk/>
          <pc:sldMk cId="397956830" sldId="290"/>
        </pc:sldMkLst>
      </pc:sldChg>
      <pc:sldChg chg="modSp add mod">
        <pc:chgData name="Linda Gustafsson" userId="1ae551e5-b19a-4772-b758-19d5f4d20b85" providerId="ADAL" clId="{4296F1A6-B954-433D-8791-342BF6CDD6FE}" dt="2025-04-22T07:21:21.797" v="2587" actId="20577"/>
        <pc:sldMkLst>
          <pc:docMk/>
          <pc:sldMk cId="2602138592" sldId="291"/>
        </pc:sldMkLst>
      </pc:sldChg>
      <pc:sldChg chg="addSp modSp mod">
        <pc:chgData name="Linda Gustafsson" userId="1ae551e5-b19a-4772-b758-19d5f4d20b85" providerId="ADAL" clId="{4296F1A6-B954-433D-8791-342BF6CDD6FE}" dt="2025-05-16T08:20:02.142" v="6877" actId="20577"/>
        <pc:sldMkLst>
          <pc:docMk/>
          <pc:sldMk cId="3866925973" sldId="292"/>
        </pc:sldMkLst>
      </pc:sldChg>
      <pc:sldChg chg="addSp modSp mod">
        <pc:chgData name="Linda Gustafsson" userId="1ae551e5-b19a-4772-b758-19d5f4d20b85" providerId="ADAL" clId="{4296F1A6-B954-433D-8791-342BF6CDD6FE}" dt="2025-05-16T08:25:07.058" v="7015" actId="6549"/>
        <pc:sldMkLst>
          <pc:docMk/>
          <pc:sldMk cId="2478070093" sldId="294"/>
        </pc:sldMkLst>
      </pc:sldChg>
      <pc:sldChg chg="modSp mod modNotesTx">
        <pc:chgData name="Linda Gustafsson" userId="1ae551e5-b19a-4772-b758-19d5f4d20b85" providerId="ADAL" clId="{4296F1A6-B954-433D-8791-342BF6CDD6FE}" dt="2025-04-22T09:11:57.264" v="4791" actId="20577"/>
        <pc:sldMkLst>
          <pc:docMk/>
          <pc:sldMk cId="2514376025" sldId="299"/>
        </pc:sldMkLst>
      </pc:sldChg>
      <pc:sldChg chg="modSp mod modNotesTx">
        <pc:chgData name="Linda Gustafsson" userId="1ae551e5-b19a-4772-b758-19d5f4d20b85" providerId="ADAL" clId="{4296F1A6-B954-433D-8791-342BF6CDD6FE}" dt="2025-04-22T08:58:56.878" v="4386" actId="20577"/>
        <pc:sldMkLst>
          <pc:docMk/>
          <pc:sldMk cId="655252727" sldId="300"/>
        </pc:sldMkLst>
      </pc:sldChg>
      <pc:sldChg chg="modSp">
        <pc:chgData name="Linda Gustafsson" userId="1ae551e5-b19a-4772-b758-19d5f4d20b85" providerId="ADAL" clId="{4296F1A6-B954-433D-8791-342BF6CDD6FE}" dt="2025-05-16T07:51:10.672" v="6210" actId="20577"/>
        <pc:sldMkLst>
          <pc:docMk/>
          <pc:sldMk cId="908753979" sldId="301"/>
        </pc:sldMkLst>
      </pc:sldChg>
      <pc:sldChg chg="modSp mod">
        <pc:chgData name="Linda Gustafsson" userId="1ae551e5-b19a-4772-b758-19d5f4d20b85" providerId="ADAL" clId="{4296F1A6-B954-433D-8791-342BF6CDD6FE}" dt="2025-05-16T08:39:45.876" v="7019" actId="313"/>
        <pc:sldMkLst>
          <pc:docMk/>
          <pc:sldMk cId="1105240365" sldId="302"/>
        </pc:sldMkLst>
      </pc:sldChg>
      <pc:sldChg chg="modSp mod">
        <pc:chgData name="Linda Gustafsson" userId="1ae551e5-b19a-4772-b758-19d5f4d20b85" providerId="ADAL" clId="{4296F1A6-B954-433D-8791-342BF6CDD6FE}" dt="2025-05-23T07:36:43.969" v="7058" actId="20577"/>
        <pc:sldMkLst>
          <pc:docMk/>
          <pc:sldMk cId="2396035803" sldId="303"/>
        </pc:sldMkLst>
      </pc:sldChg>
      <pc:sldChg chg="modSp mod">
        <pc:chgData name="Linda Gustafsson" userId="1ae551e5-b19a-4772-b758-19d5f4d20b85" providerId="ADAL" clId="{4296F1A6-B954-433D-8791-342BF6CDD6FE}" dt="2025-05-16T08:40:04.450" v="7022"/>
        <pc:sldMkLst>
          <pc:docMk/>
          <pc:sldMk cId="3501658887" sldId="308"/>
        </pc:sldMkLst>
      </pc:sldChg>
    </pc:docChg>
  </pc:docChgLst>
  <pc:docChgLst>
    <pc:chgData name="Linda Gustafsson" userId="1ae551e5-b19a-4772-b758-19d5f4d20b85" providerId="ADAL" clId="{651D5878-4AE6-4F38-B40B-60C55BCCD12F}"/>
    <pc:docChg chg="custSel modSld">
      <pc:chgData name="Linda Gustafsson" userId="1ae551e5-b19a-4772-b758-19d5f4d20b85" providerId="ADAL" clId="{651D5878-4AE6-4F38-B40B-60C55BCCD12F}" dt="2024-10-03T14:43:27.166" v="551" actId="20577"/>
      <pc:docMkLst>
        <pc:docMk/>
      </pc:docMkLst>
      <pc:sldChg chg="addSp delSp modSp mod">
        <pc:chgData name="Linda Gustafsson" userId="1ae551e5-b19a-4772-b758-19d5f4d20b85" providerId="ADAL" clId="{651D5878-4AE6-4F38-B40B-60C55BCCD12F}" dt="2024-10-03T14:16:02.887" v="58" actId="1076"/>
        <pc:sldMkLst>
          <pc:docMk/>
          <pc:sldMk cId="222852849" sldId="257"/>
        </pc:sldMkLst>
      </pc:sldChg>
      <pc:sldChg chg="addSp delSp modSp mod modNotesTx">
        <pc:chgData name="Linda Gustafsson" userId="1ae551e5-b19a-4772-b758-19d5f4d20b85" providerId="ADAL" clId="{651D5878-4AE6-4F38-B40B-60C55BCCD12F}" dt="2024-10-03T14:34:39.844" v="309"/>
        <pc:sldMkLst>
          <pc:docMk/>
          <pc:sldMk cId="3672783743" sldId="258"/>
        </pc:sldMkLst>
      </pc:sldChg>
      <pc:sldChg chg="addSp modSp mod modNotesTx">
        <pc:chgData name="Linda Gustafsson" userId="1ae551e5-b19a-4772-b758-19d5f4d20b85" providerId="ADAL" clId="{651D5878-4AE6-4F38-B40B-60C55BCCD12F}" dt="2024-10-03T14:29:09.781" v="141"/>
        <pc:sldMkLst>
          <pc:docMk/>
          <pc:sldMk cId="621402588" sldId="259"/>
        </pc:sldMkLst>
      </pc:sldChg>
      <pc:sldChg chg="addSp delSp modSp mod modNotesTx">
        <pc:chgData name="Linda Gustafsson" userId="1ae551e5-b19a-4772-b758-19d5f4d20b85" providerId="ADAL" clId="{651D5878-4AE6-4F38-B40B-60C55BCCD12F}" dt="2024-10-03T14:43:27.166" v="551" actId="20577"/>
        <pc:sldMkLst>
          <pc:docMk/>
          <pc:sldMk cId="1457034903" sldId="260"/>
        </pc:sldMkLst>
      </pc:sldChg>
    </pc:docChg>
  </pc:docChgLst>
  <pc:docChgLst>
    <pc:chgData name="Sofie Björketun" userId="fa05ce56-344e-4100-b5b6-c8b7f23d73e9" providerId="ADAL" clId="{315FF91F-F768-410E-8F26-04D9D1A6E28E}"/>
    <pc:docChg chg="undo custSel addSld delSld modSld">
      <pc:chgData name="Sofie Björketun" userId="fa05ce56-344e-4100-b5b6-c8b7f23d73e9" providerId="ADAL" clId="{315FF91F-F768-410E-8F26-04D9D1A6E28E}" dt="2025-05-26T06:58:06.890" v="1389" actId="255"/>
      <pc:docMkLst>
        <pc:docMk/>
      </pc:docMkLst>
      <pc:sldChg chg="addSp delSp modSp mod">
        <pc:chgData name="Sofie Björketun" userId="fa05ce56-344e-4100-b5b6-c8b7f23d73e9" providerId="ADAL" clId="{315FF91F-F768-410E-8F26-04D9D1A6E28E}" dt="2025-05-26T06:29:32.233" v="947" actId="1076"/>
        <pc:sldMkLst>
          <pc:docMk/>
          <pc:sldMk cId="621402588" sldId="259"/>
        </pc:sldMkLst>
      </pc:sldChg>
      <pc:sldChg chg="modSp mod">
        <pc:chgData name="Sofie Björketun" userId="fa05ce56-344e-4100-b5b6-c8b7f23d73e9" providerId="ADAL" clId="{315FF91F-F768-410E-8F26-04D9D1A6E28E}" dt="2025-05-23T08:44:58.226" v="591" actId="1076"/>
        <pc:sldMkLst>
          <pc:docMk/>
          <pc:sldMk cId="1457034903" sldId="260"/>
        </pc:sldMkLst>
      </pc:sldChg>
      <pc:sldChg chg="del">
        <pc:chgData name="Sofie Björketun" userId="fa05ce56-344e-4100-b5b6-c8b7f23d73e9" providerId="ADAL" clId="{315FF91F-F768-410E-8F26-04D9D1A6E28E}" dt="2025-05-23T08:16:37.153" v="187" actId="2696"/>
        <pc:sldMkLst>
          <pc:docMk/>
          <pc:sldMk cId="427194498" sldId="261"/>
        </pc:sldMkLst>
      </pc:sldChg>
      <pc:sldChg chg="addSp modSp add mod">
        <pc:chgData name="Sofie Björketun" userId="fa05ce56-344e-4100-b5b6-c8b7f23d73e9" providerId="ADAL" clId="{315FF91F-F768-410E-8F26-04D9D1A6E28E}" dt="2025-05-26T06:40:00.872" v="1192" actId="1076"/>
        <pc:sldMkLst>
          <pc:docMk/>
          <pc:sldMk cId="1127608188" sldId="261"/>
        </pc:sldMkLst>
      </pc:sldChg>
      <pc:sldChg chg="modSp del mod">
        <pc:chgData name="Sofie Björketun" userId="fa05ce56-344e-4100-b5b6-c8b7f23d73e9" providerId="ADAL" clId="{315FF91F-F768-410E-8F26-04D9D1A6E28E}" dt="2025-05-23T08:16:37.153" v="187" actId="2696"/>
        <pc:sldMkLst>
          <pc:docMk/>
          <pc:sldMk cId="3565260378" sldId="264"/>
        </pc:sldMkLst>
      </pc:sldChg>
      <pc:sldChg chg="addSp delSp modSp add mod">
        <pc:chgData name="Sofie Björketun" userId="fa05ce56-344e-4100-b5b6-c8b7f23d73e9" providerId="ADAL" clId="{315FF91F-F768-410E-8F26-04D9D1A6E28E}" dt="2025-05-26T06:52:40.790" v="1275" actId="1037"/>
        <pc:sldMkLst>
          <pc:docMk/>
          <pc:sldMk cId="3896369542" sldId="264"/>
        </pc:sldMkLst>
      </pc:sldChg>
      <pc:sldChg chg="addSp delSp modSp mod">
        <pc:chgData name="Sofie Björketun" userId="fa05ce56-344e-4100-b5b6-c8b7f23d73e9" providerId="ADAL" clId="{315FF91F-F768-410E-8F26-04D9D1A6E28E}" dt="2025-05-26T06:23:50.481" v="935" actId="1076"/>
        <pc:sldMkLst>
          <pc:docMk/>
          <pc:sldMk cId="3103831739" sldId="288"/>
        </pc:sldMkLst>
      </pc:sldChg>
      <pc:sldChg chg="addSp delSp modSp add mod">
        <pc:chgData name="Sofie Björketun" userId="fa05ce56-344e-4100-b5b6-c8b7f23d73e9" providerId="ADAL" clId="{315FF91F-F768-410E-8F26-04D9D1A6E28E}" dt="2025-05-26T06:53:43.093" v="1316" actId="478"/>
        <pc:sldMkLst>
          <pc:docMk/>
          <pc:sldMk cId="3725213686" sldId="292"/>
        </pc:sldMkLst>
      </pc:sldChg>
      <pc:sldChg chg="modSp del mod modNotesTx">
        <pc:chgData name="Sofie Björketun" userId="fa05ce56-344e-4100-b5b6-c8b7f23d73e9" providerId="ADAL" clId="{315FF91F-F768-410E-8F26-04D9D1A6E28E}" dt="2025-05-23T08:16:37.153" v="187" actId="2696"/>
        <pc:sldMkLst>
          <pc:docMk/>
          <pc:sldMk cId="3866925973" sldId="292"/>
        </pc:sldMkLst>
      </pc:sldChg>
      <pc:sldChg chg="modSp del mod">
        <pc:chgData name="Sofie Björketun" userId="fa05ce56-344e-4100-b5b6-c8b7f23d73e9" providerId="ADAL" clId="{315FF91F-F768-410E-8F26-04D9D1A6E28E}" dt="2025-05-23T08:16:37.153" v="187" actId="2696"/>
        <pc:sldMkLst>
          <pc:docMk/>
          <pc:sldMk cId="2478070093" sldId="294"/>
        </pc:sldMkLst>
      </pc:sldChg>
      <pc:sldChg chg="addSp delSp modSp add mod">
        <pc:chgData name="Sofie Björketun" userId="fa05ce56-344e-4100-b5b6-c8b7f23d73e9" providerId="ADAL" clId="{315FF91F-F768-410E-8F26-04D9D1A6E28E}" dt="2025-05-26T06:57:29.373" v="1383" actId="1037"/>
        <pc:sldMkLst>
          <pc:docMk/>
          <pc:sldMk cId="3968644569" sldId="294"/>
        </pc:sldMkLst>
      </pc:sldChg>
      <pc:sldChg chg="addSp delSp modSp mod">
        <pc:chgData name="Sofie Björketun" userId="fa05ce56-344e-4100-b5b6-c8b7f23d73e9" providerId="ADAL" clId="{315FF91F-F768-410E-8F26-04D9D1A6E28E}" dt="2025-05-26T06:57:57.861" v="1387" actId="20577"/>
        <pc:sldMkLst>
          <pc:docMk/>
          <pc:sldMk cId="3101636250" sldId="295"/>
        </pc:sldMkLst>
      </pc:sldChg>
      <pc:sldChg chg="modSp">
        <pc:chgData name="Sofie Björketun" userId="fa05ce56-344e-4100-b5b6-c8b7f23d73e9" providerId="ADAL" clId="{315FF91F-F768-410E-8F26-04D9D1A6E28E}" dt="2025-05-23T08:43:59.106" v="588"/>
        <pc:sldMkLst>
          <pc:docMk/>
          <pc:sldMk cId="2514376025" sldId="299"/>
        </pc:sldMkLst>
      </pc:sldChg>
      <pc:sldChg chg="modSp mod">
        <pc:chgData name="Sofie Björketun" userId="fa05ce56-344e-4100-b5b6-c8b7f23d73e9" providerId="ADAL" clId="{315FF91F-F768-410E-8F26-04D9D1A6E28E}" dt="2025-05-23T08:44:20.045" v="590" actId="1076"/>
        <pc:sldMkLst>
          <pc:docMk/>
          <pc:sldMk cId="655252727" sldId="300"/>
        </pc:sldMkLst>
      </pc:sldChg>
      <pc:sldChg chg="del">
        <pc:chgData name="Sofie Björketun" userId="fa05ce56-344e-4100-b5b6-c8b7f23d73e9" providerId="ADAL" clId="{315FF91F-F768-410E-8F26-04D9D1A6E28E}" dt="2025-05-23T08:16:37.153" v="187" actId="2696"/>
        <pc:sldMkLst>
          <pc:docMk/>
          <pc:sldMk cId="908753979" sldId="301"/>
        </pc:sldMkLst>
      </pc:sldChg>
      <pc:sldChg chg="addSp delSp modSp add mod">
        <pc:chgData name="Sofie Björketun" userId="fa05ce56-344e-4100-b5b6-c8b7f23d73e9" providerId="ADAL" clId="{315FF91F-F768-410E-8F26-04D9D1A6E28E}" dt="2025-05-26T06:38:03.428" v="1179" actId="1037"/>
        <pc:sldMkLst>
          <pc:docMk/>
          <pc:sldMk cId="3905408265" sldId="301"/>
        </pc:sldMkLst>
      </pc:sldChg>
      <pc:sldChg chg="modSp del mod">
        <pc:chgData name="Sofie Björketun" userId="fa05ce56-344e-4100-b5b6-c8b7f23d73e9" providerId="ADAL" clId="{315FF91F-F768-410E-8F26-04D9D1A6E28E}" dt="2025-05-23T08:16:37.153" v="187" actId="2696"/>
        <pc:sldMkLst>
          <pc:docMk/>
          <pc:sldMk cId="1105240365" sldId="302"/>
        </pc:sldMkLst>
      </pc:sldChg>
      <pc:sldChg chg="addSp delSp modSp add mod">
        <pc:chgData name="Sofie Björketun" userId="fa05ce56-344e-4100-b5b6-c8b7f23d73e9" providerId="ADAL" clId="{315FF91F-F768-410E-8F26-04D9D1A6E28E}" dt="2025-05-26T06:35:35.380" v="1039" actId="1037"/>
        <pc:sldMkLst>
          <pc:docMk/>
          <pc:sldMk cId="2523296967" sldId="302"/>
        </pc:sldMkLst>
      </pc:sldChg>
      <pc:sldChg chg="addSp delSp modSp add mod">
        <pc:chgData name="Sofie Björketun" userId="fa05ce56-344e-4100-b5b6-c8b7f23d73e9" providerId="ADAL" clId="{315FF91F-F768-410E-8F26-04D9D1A6E28E}" dt="2025-05-26T06:37:24.799" v="1127" actId="1037"/>
        <pc:sldMkLst>
          <pc:docMk/>
          <pc:sldMk cId="8921176" sldId="303"/>
        </pc:sldMkLst>
      </pc:sldChg>
      <pc:sldChg chg="modSp del mod">
        <pc:chgData name="Sofie Björketun" userId="fa05ce56-344e-4100-b5b6-c8b7f23d73e9" providerId="ADAL" clId="{315FF91F-F768-410E-8F26-04D9D1A6E28E}" dt="2025-05-23T08:16:37.153" v="187" actId="2696"/>
        <pc:sldMkLst>
          <pc:docMk/>
          <pc:sldMk cId="2396035803" sldId="303"/>
        </pc:sldMkLst>
      </pc:sldChg>
      <pc:sldChg chg="addSp delSp modSp mod">
        <pc:chgData name="Sofie Björketun" userId="fa05ce56-344e-4100-b5b6-c8b7f23d73e9" providerId="ADAL" clId="{315FF91F-F768-410E-8F26-04D9D1A6E28E}" dt="2025-05-26T06:58:06.890" v="1389" actId="255"/>
        <pc:sldMkLst>
          <pc:docMk/>
          <pc:sldMk cId="2522329363" sldId="304"/>
        </pc:sldMkLst>
      </pc:sldChg>
      <pc:sldChg chg="addSp delSp modSp mod">
        <pc:chgData name="Sofie Björketun" userId="fa05ce56-344e-4100-b5b6-c8b7f23d73e9" providerId="ADAL" clId="{315FF91F-F768-410E-8F26-04D9D1A6E28E}" dt="2025-05-26T06:57:05.051" v="1363" actId="1038"/>
        <pc:sldMkLst>
          <pc:docMk/>
          <pc:sldMk cId="346127467" sldId="305"/>
        </pc:sldMkLst>
      </pc:sldChg>
      <pc:sldChg chg="addSp delSp modSp mod">
        <pc:chgData name="Sofie Björketun" userId="fa05ce56-344e-4100-b5b6-c8b7f23d73e9" providerId="ADAL" clId="{315FF91F-F768-410E-8F26-04D9D1A6E28E}" dt="2025-05-26T06:36:28.908" v="1095" actId="1038"/>
        <pc:sldMkLst>
          <pc:docMk/>
          <pc:sldMk cId="1563561615" sldId="306"/>
        </pc:sldMkLst>
      </pc:sldChg>
      <pc:sldChg chg="addSp delSp modSp mod">
        <pc:chgData name="Sofie Björketun" userId="fa05ce56-344e-4100-b5b6-c8b7f23d73e9" providerId="ADAL" clId="{315FF91F-F768-410E-8F26-04D9D1A6E28E}" dt="2025-05-26T06:35:10.785" v="1007" actId="1037"/>
        <pc:sldMkLst>
          <pc:docMk/>
          <pc:sldMk cId="3613911247" sldId="307"/>
        </pc:sldMkLst>
      </pc:sldChg>
      <pc:sldChg chg="addSp delSp modSp mod">
        <pc:chgData name="Sofie Björketun" userId="fa05ce56-344e-4100-b5b6-c8b7f23d73e9" providerId="ADAL" clId="{315FF91F-F768-410E-8F26-04D9D1A6E28E}" dt="2025-05-26T06:37:43.584" v="1151" actId="1037"/>
        <pc:sldMkLst>
          <pc:docMk/>
          <pc:sldMk cId="3501658887" sldId="308"/>
        </pc:sldMkLst>
      </pc:sldChg>
      <pc:sldChg chg="addSp delSp modSp add del mod">
        <pc:chgData name="Sofie Björketun" userId="fa05ce56-344e-4100-b5b6-c8b7f23d73e9" providerId="ADAL" clId="{315FF91F-F768-410E-8F26-04D9D1A6E28E}" dt="2025-05-26T06:29:35.549" v="948" actId="47"/>
        <pc:sldMkLst>
          <pc:docMk/>
          <pc:sldMk cId="2042629633" sldId="309"/>
        </pc:sldMkLst>
      </pc:sldChg>
    </pc:docChg>
  </pc:docChgLst>
  <pc:docChgLst>
    <pc:chgData name="Helén Larsson" userId="S::helen.larsson13_malmo.se#ext#@skaneskommuner.onmicrosoft.com::7f4ab9b9-005e-4842-8086-4fb7a9136a51" providerId="AD" clId="Web-{A6D54E00-FCE4-65A6-051E-A4E50CA30188}"/>
    <pc:docChg chg="modSld">
      <pc:chgData name="Helén Larsson" userId="S::helen.larsson13_malmo.se#ext#@skaneskommuner.onmicrosoft.com::7f4ab9b9-005e-4842-8086-4fb7a9136a51" providerId="AD" clId="Web-{A6D54E00-FCE4-65A6-051E-A4E50CA30188}" dt="2024-11-01T13:18:38.944" v="949" actId="14100"/>
      <pc:docMkLst>
        <pc:docMk/>
      </pc:docMkLst>
      <pc:sldChg chg="addSp delSp modSp mod modClrScheme chgLayout">
        <pc:chgData name="Helén Larsson" userId="S::helen.larsson13_malmo.se#ext#@skaneskommuner.onmicrosoft.com::7f4ab9b9-005e-4842-8086-4fb7a9136a51" providerId="AD" clId="Web-{A6D54E00-FCE4-65A6-051E-A4E50CA30188}" dt="2024-11-01T13:18:38.944" v="949" actId="14100"/>
        <pc:sldMkLst>
          <pc:docMk/>
          <pc:sldMk cId="1618998960" sldId="266"/>
        </pc:sldMkLst>
      </pc:sldChg>
    </pc:docChg>
  </pc:docChgLst>
  <pc:docChgLst>
    <pc:chgData name="Yvonne Eriksson" userId="S::yvonne.eriksson_kavlinge.se#ext#@skaneskommuner.onmicrosoft.com::53655f53-6828-42d3-bf60-b568e86dcc1e" providerId="AD" clId="Web-{A6E48256-6726-C60D-618B-C8A0BB2888FF}"/>
    <pc:docChg chg="modSld">
      <pc:chgData name="Yvonne Eriksson" userId="S::yvonne.eriksson_kavlinge.se#ext#@skaneskommuner.onmicrosoft.com::53655f53-6828-42d3-bf60-b568e86dcc1e" providerId="AD" clId="Web-{A6E48256-6726-C60D-618B-C8A0BB2888FF}" dt="2024-10-11T14:01:59.016" v="285" actId="20577"/>
      <pc:docMkLst>
        <pc:docMk/>
      </pc:docMkLst>
      <pc:sldChg chg="modSp">
        <pc:chgData name="Yvonne Eriksson" userId="S::yvonne.eriksson_kavlinge.se#ext#@skaneskommuner.onmicrosoft.com::53655f53-6828-42d3-bf60-b568e86dcc1e" providerId="AD" clId="Web-{A6E48256-6726-C60D-618B-C8A0BB2888FF}" dt="2024-10-11T13:58:48.416" v="280" actId="20577"/>
        <pc:sldMkLst>
          <pc:docMk/>
          <pc:sldMk cId="427194498" sldId="261"/>
        </pc:sldMkLst>
      </pc:sldChg>
      <pc:sldChg chg="modSp">
        <pc:chgData name="Yvonne Eriksson" userId="S::yvonne.eriksson_kavlinge.se#ext#@skaneskommuner.onmicrosoft.com::53655f53-6828-42d3-bf60-b568e86dcc1e" providerId="AD" clId="Web-{A6E48256-6726-C60D-618B-C8A0BB2888FF}" dt="2024-10-11T14:00:34.435" v="282" actId="20577"/>
        <pc:sldMkLst>
          <pc:docMk/>
          <pc:sldMk cId="760373072" sldId="263"/>
        </pc:sldMkLst>
      </pc:sldChg>
      <pc:sldChg chg="modSp">
        <pc:chgData name="Yvonne Eriksson" userId="S::yvonne.eriksson_kavlinge.se#ext#@skaneskommuner.onmicrosoft.com::53655f53-6828-42d3-bf60-b568e86dcc1e" providerId="AD" clId="Web-{A6E48256-6726-C60D-618B-C8A0BB2888FF}" dt="2024-10-11T14:01:59.016" v="285" actId="20577"/>
        <pc:sldMkLst>
          <pc:docMk/>
          <pc:sldMk cId="4118773442" sldId="287"/>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5F76FB-1D41-423B-84DC-5D1CE8EEBAE1}"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sv-SE"/>
        </a:p>
      </dgm:t>
    </dgm:pt>
    <dgm:pt modelId="{5DDBD22C-2AC3-4705-8CDB-ECDAE6785345}">
      <dgm:prSet/>
      <dgm:spPr/>
      <dgm:t>
        <a:bodyPr/>
        <a:lstStyle/>
        <a:p>
          <a:r>
            <a:rPr lang="sv-SE" b="0"/>
            <a:t>Beslutsstödsmodellen för arbetsterapeuter och fysioterapeuter är ett stöd i det kliniska arbetet. </a:t>
          </a:r>
          <a:endParaRPr lang="sv-SE"/>
        </a:p>
      </dgm:t>
    </dgm:pt>
    <dgm:pt modelId="{3D687834-0C95-4AB7-A683-924F79F67974}" type="parTrans" cxnId="{701A5916-29F2-4B1C-85FA-3E3D084C924B}">
      <dgm:prSet/>
      <dgm:spPr/>
      <dgm:t>
        <a:bodyPr/>
        <a:lstStyle/>
        <a:p>
          <a:endParaRPr lang="sv-SE"/>
        </a:p>
      </dgm:t>
    </dgm:pt>
    <dgm:pt modelId="{9396BF5B-F657-4AF8-958A-CE0700320ABB}" type="sibTrans" cxnId="{701A5916-29F2-4B1C-85FA-3E3D084C924B}">
      <dgm:prSet/>
      <dgm:spPr/>
      <dgm:t>
        <a:bodyPr/>
        <a:lstStyle/>
        <a:p>
          <a:endParaRPr lang="sv-SE"/>
        </a:p>
      </dgm:t>
    </dgm:pt>
    <dgm:pt modelId="{B17253C4-CBD2-4D46-BC93-90D82B3A60F7}">
      <dgm:prSet/>
      <dgm:spPr/>
      <dgm:t>
        <a:bodyPr/>
        <a:lstStyle/>
        <a:p>
          <a:r>
            <a:rPr lang="sv-SE" b="0"/>
            <a:t>Arbetet sker genom ett personcentrerat förhållningssätt och evidensbaserade metoder.  </a:t>
          </a:r>
          <a:endParaRPr lang="sv-SE"/>
        </a:p>
      </dgm:t>
    </dgm:pt>
    <dgm:pt modelId="{775C5357-30E8-419A-9110-46E2E0A4EA52}" type="parTrans" cxnId="{B96CA36D-4FA0-4281-9D54-9DF3D804109E}">
      <dgm:prSet/>
      <dgm:spPr/>
      <dgm:t>
        <a:bodyPr/>
        <a:lstStyle/>
        <a:p>
          <a:endParaRPr lang="sv-SE"/>
        </a:p>
      </dgm:t>
    </dgm:pt>
    <dgm:pt modelId="{47721428-A321-4855-B96F-1E6BF43AC77A}" type="sibTrans" cxnId="{B96CA36D-4FA0-4281-9D54-9DF3D804109E}">
      <dgm:prSet/>
      <dgm:spPr/>
      <dgm:t>
        <a:bodyPr/>
        <a:lstStyle/>
        <a:p>
          <a:endParaRPr lang="sv-SE"/>
        </a:p>
      </dgm:t>
    </dgm:pt>
    <dgm:pt modelId="{8782048C-99D1-4242-954C-22E06E7FB752}">
      <dgm:prSet/>
      <dgm:spPr/>
      <dgm:t>
        <a:bodyPr/>
        <a:lstStyle/>
        <a:p>
          <a:r>
            <a:rPr lang="sv-SE" b="0"/>
            <a:t>Beslutsstödet går att använda vid rehabiliterande och kompenserande insatser.</a:t>
          </a:r>
          <a:endParaRPr lang="sv-SE"/>
        </a:p>
      </dgm:t>
    </dgm:pt>
    <dgm:pt modelId="{1D0465F7-E6BD-44B9-A152-7039B714D2A3}" type="parTrans" cxnId="{61754AF6-5705-4022-8E23-6488B5034547}">
      <dgm:prSet/>
      <dgm:spPr/>
      <dgm:t>
        <a:bodyPr/>
        <a:lstStyle/>
        <a:p>
          <a:endParaRPr lang="sv-SE"/>
        </a:p>
      </dgm:t>
    </dgm:pt>
    <dgm:pt modelId="{D1216ABC-8715-406B-91F2-2DBF7EAE30B2}" type="sibTrans" cxnId="{61754AF6-5705-4022-8E23-6488B5034547}">
      <dgm:prSet/>
      <dgm:spPr/>
      <dgm:t>
        <a:bodyPr/>
        <a:lstStyle/>
        <a:p>
          <a:endParaRPr lang="sv-SE"/>
        </a:p>
      </dgm:t>
    </dgm:pt>
    <dgm:pt modelId="{79A3F98B-C3C4-4A37-914B-464F575598C2}" type="pres">
      <dgm:prSet presAssocID="{C95F76FB-1D41-423B-84DC-5D1CE8EEBAE1}" presName="linearFlow" presStyleCnt="0">
        <dgm:presLayoutVars>
          <dgm:dir/>
          <dgm:resizeHandles val="exact"/>
        </dgm:presLayoutVars>
      </dgm:prSet>
      <dgm:spPr/>
    </dgm:pt>
    <dgm:pt modelId="{267AC1D5-26F2-4B66-9B9B-8AAEEC769AE0}" type="pres">
      <dgm:prSet presAssocID="{5DDBD22C-2AC3-4705-8CDB-ECDAE6785345}" presName="composite" presStyleCnt="0"/>
      <dgm:spPr/>
    </dgm:pt>
    <dgm:pt modelId="{36CBBFD2-7F41-4D78-B3B3-625BBFCDDCF1}" type="pres">
      <dgm:prSet presAssocID="{5DDBD22C-2AC3-4705-8CDB-ECDAE6785345}" presName="imgShp" presStyleLbl="fgImgPlace1" presStyleIdx="0" presStyleCnt="3" custLinFactNeighborX="-41202"/>
      <dgm:spPr>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Öppen hand med hel fyllning"/>
        </a:ext>
      </dgm:extLst>
    </dgm:pt>
    <dgm:pt modelId="{38252541-67B9-4027-AF56-CC3B6C836B01}" type="pres">
      <dgm:prSet presAssocID="{5DDBD22C-2AC3-4705-8CDB-ECDAE6785345}" presName="txShp" presStyleLbl="node1" presStyleIdx="0" presStyleCnt="3" custScaleX="115506">
        <dgm:presLayoutVars>
          <dgm:bulletEnabled val="1"/>
        </dgm:presLayoutVars>
      </dgm:prSet>
      <dgm:spPr/>
    </dgm:pt>
    <dgm:pt modelId="{3D25FBBB-DCEF-4999-88D9-C377721244BA}" type="pres">
      <dgm:prSet presAssocID="{9396BF5B-F657-4AF8-958A-CE0700320ABB}" presName="spacing" presStyleCnt="0"/>
      <dgm:spPr/>
    </dgm:pt>
    <dgm:pt modelId="{87CDDAF1-7700-4EAE-90B1-FF74E46B95D9}" type="pres">
      <dgm:prSet presAssocID="{B17253C4-CBD2-4D46-BC93-90D82B3A60F7}" presName="composite" presStyleCnt="0"/>
      <dgm:spPr/>
    </dgm:pt>
    <dgm:pt modelId="{41B70FCC-44C1-442F-B1C7-92BA0C16C01B}" type="pres">
      <dgm:prSet presAssocID="{B17253C4-CBD2-4D46-BC93-90D82B3A60F7}" presName="imgShp" presStyleLbl="fgImgPlace1" presStyleIdx="1" presStyleCnt="3" custLinFactNeighborX="-39240"/>
      <dgm:spPr>
        <a:blipFill>
          <a:blip xmlns:r="http://schemas.openxmlformats.org/officeDocument/2006/relationships" r:embed="rId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örstoringsglas med hel fyllning"/>
        </a:ext>
      </dgm:extLst>
    </dgm:pt>
    <dgm:pt modelId="{D2F8D0C4-F7B8-44A8-B8F9-F18FB823D1F5}" type="pres">
      <dgm:prSet presAssocID="{B17253C4-CBD2-4D46-BC93-90D82B3A60F7}" presName="txShp" presStyleLbl="node1" presStyleIdx="1" presStyleCnt="3" custScaleX="114237">
        <dgm:presLayoutVars>
          <dgm:bulletEnabled val="1"/>
        </dgm:presLayoutVars>
      </dgm:prSet>
      <dgm:spPr/>
    </dgm:pt>
    <dgm:pt modelId="{822DCE68-6765-4DE9-8D11-2FFD43278216}" type="pres">
      <dgm:prSet presAssocID="{47721428-A321-4855-B96F-1E6BF43AC77A}" presName="spacing" presStyleCnt="0"/>
      <dgm:spPr/>
    </dgm:pt>
    <dgm:pt modelId="{8E505689-6AC6-4207-8CA3-55EC30D13548}" type="pres">
      <dgm:prSet presAssocID="{8782048C-99D1-4242-954C-22E06E7FB752}" presName="composite" presStyleCnt="0"/>
      <dgm:spPr/>
    </dgm:pt>
    <dgm:pt modelId="{E20A1EC3-DE66-4153-9466-72C24A2BAB06}" type="pres">
      <dgm:prSet presAssocID="{8782048C-99D1-4242-954C-22E06E7FB752}" presName="imgShp" presStyleLbl="fgImgPlace1" presStyleIdx="2" presStyleCnt="3" custLinFactNeighborX="-43164"/>
      <dgm:spPr>
        <a:blipFill>
          <a:blip xmlns:r="http://schemas.openxmlformats.org/officeDocument/2006/relationships" r:embed="rId5">
            <a:duotone>
              <a:schemeClr val="accent3">
                <a:shade val="45000"/>
                <a:satMod val="135000"/>
              </a:schemeClr>
              <a:prstClr val="white"/>
            </a:duotone>
            <a:alphaModFix/>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an med käpp med hel fyllning"/>
        </a:ext>
      </dgm:extLst>
    </dgm:pt>
    <dgm:pt modelId="{FD892E87-BB08-4158-85E7-F77CDD00D160}" type="pres">
      <dgm:prSet presAssocID="{8782048C-99D1-4242-954C-22E06E7FB752}" presName="txShp" presStyleLbl="node1" presStyleIdx="2" presStyleCnt="3" custScaleX="115040">
        <dgm:presLayoutVars>
          <dgm:bulletEnabled val="1"/>
        </dgm:presLayoutVars>
      </dgm:prSet>
      <dgm:spPr/>
    </dgm:pt>
  </dgm:ptLst>
  <dgm:cxnLst>
    <dgm:cxn modelId="{701A5916-29F2-4B1C-85FA-3E3D084C924B}" srcId="{C95F76FB-1D41-423B-84DC-5D1CE8EEBAE1}" destId="{5DDBD22C-2AC3-4705-8CDB-ECDAE6785345}" srcOrd="0" destOrd="0" parTransId="{3D687834-0C95-4AB7-A683-924F79F67974}" sibTransId="{9396BF5B-F657-4AF8-958A-CE0700320ABB}"/>
    <dgm:cxn modelId="{B96CA36D-4FA0-4281-9D54-9DF3D804109E}" srcId="{C95F76FB-1D41-423B-84DC-5D1CE8EEBAE1}" destId="{B17253C4-CBD2-4D46-BC93-90D82B3A60F7}" srcOrd="1" destOrd="0" parTransId="{775C5357-30E8-419A-9110-46E2E0A4EA52}" sibTransId="{47721428-A321-4855-B96F-1E6BF43AC77A}"/>
    <dgm:cxn modelId="{B3F6B0B4-BF82-462E-B845-788D5C402621}" type="presOf" srcId="{B17253C4-CBD2-4D46-BC93-90D82B3A60F7}" destId="{D2F8D0C4-F7B8-44A8-B8F9-F18FB823D1F5}" srcOrd="0" destOrd="0" presId="urn:microsoft.com/office/officeart/2005/8/layout/vList3"/>
    <dgm:cxn modelId="{EFB58BDF-D2FD-4F20-A142-0CF68910EED1}" type="presOf" srcId="{5DDBD22C-2AC3-4705-8CDB-ECDAE6785345}" destId="{38252541-67B9-4027-AF56-CC3B6C836B01}" srcOrd="0" destOrd="0" presId="urn:microsoft.com/office/officeart/2005/8/layout/vList3"/>
    <dgm:cxn modelId="{001F46E1-0281-4E40-95A8-AE6F7904C815}" type="presOf" srcId="{8782048C-99D1-4242-954C-22E06E7FB752}" destId="{FD892E87-BB08-4158-85E7-F77CDD00D160}" srcOrd="0" destOrd="0" presId="urn:microsoft.com/office/officeart/2005/8/layout/vList3"/>
    <dgm:cxn modelId="{61754AF6-5705-4022-8E23-6488B5034547}" srcId="{C95F76FB-1D41-423B-84DC-5D1CE8EEBAE1}" destId="{8782048C-99D1-4242-954C-22E06E7FB752}" srcOrd="2" destOrd="0" parTransId="{1D0465F7-E6BD-44B9-A152-7039B714D2A3}" sibTransId="{D1216ABC-8715-406B-91F2-2DBF7EAE30B2}"/>
    <dgm:cxn modelId="{998D88FC-F36F-4D3F-9729-1E0DD2EB6F53}" type="presOf" srcId="{C95F76FB-1D41-423B-84DC-5D1CE8EEBAE1}" destId="{79A3F98B-C3C4-4A37-914B-464F575598C2}" srcOrd="0" destOrd="0" presId="urn:microsoft.com/office/officeart/2005/8/layout/vList3"/>
    <dgm:cxn modelId="{6E23538A-D868-4E03-A8EB-0B258D8B6AF3}" type="presParOf" srcId="{79A3F98B-C3C4-4A37-914B-464F575598C2}" destId="{267AC1D5-26F2-4B66-9B9B-8AAEEC769AE0}" srcOrd="0" destOrd="0" presId="urn:microsoft.com/office/officeart/2005/8/layout/vList3"/>
    <dgm:cxn modelId="{A4620CD6-A118-4238-9583-DF5D0AE236A5}" type="presParOf" srcId="{267AC1D5-26F2-4B66-9B9B-8AAEEC769AE0}" destId="{36CBBFD2-7F41-4D78-B3B3-625BBFCDDCF1}" srcOrd="0" destOrd="0" presId="urn:microsoft.com/office/officeart/2005/8/layout/vList3"/>
    <dgm:cxn modelId="{1386A9CD-9F6C-43DF-9A35-CA78398A50B6}" type="presParOf" srcId="{267AC1D5-26F2-4B66-9B9B-8AAEEC769AE0}" destId="{38252541-67B9-4027-AF56-CC3B6C836B01}" srcOrd="1" destOrd="0" presId="urn:microsoft.com/office/officeart/2005/8/layout/vList3"/>
    <dgm:cxn modelId="{6D6E26B6-00D3-46D7-BEC2-E1F2E74896CD}" type="presParOf" srcId="{79A3F98B-C3C4-4A37-914B-464F575598C2}" destId="{3D25FBBB-DCEF-4999-88D9-C377721244BA}" srcOrd="1" destOrd="0" presId="urn:microsoft.com/office/officeart/2005/8/layout/vList3"/>
    <dgm:cxn modelId="{34F40B99-9A55-4E11-8C9F-5DBABF63A6DB}" type="presParOf" srcId="{79A3F98B-C3C4-4A37-914B-464F575598C2}" destId="{87CDDAF1-7700-4EAE-90B1-FF74E46B95D9}" srcOrd="2" destOrd="0" presId="urn:microsoft.com/office/officeart/2005/8/layout/vList3"/>
    <dgm:cxn modelId="{B69FF7DF-DEB8-47EB-BD03-682D40122E1F}" type="presParOf" srcId="{87CDDAF1-7700-4EAE-90B1-FF74E46B95D9}" destId="{41B70FCC-44C1-442F-B1C7-92BA0C16C01B}" srcOrd="0" destOrd="0" presId="urn:microsoft.com/office/officeart/2005/8/layout/vList3"/>
    <dgm:cxn modelId="{128FE7F3-74CF-4144-8782-EBF537B40431}" type="presParOf" srcId="{87CDDAF1-7700-4EAE-90B1-FF74E46B95D9}" destId="{D2F8D0C4-F7B8-44A8-B8F9-F18FB823D1F5}" srcOrd="1" destOrd="0" presId="urn:microsoft.com/office/officeart/2005/8/layout/vList3"/>
    <dgm:cxn modelId="{59B840A8-5BAA-45F6-B22F-1B0C945774EE}" type="presParOf" srcId="{79A3F98B-C3C4-4A37-914B-464F575598C2}" destId="{822DCE68-6765-4DE9-8D11-2FFD43278216}" srcOrd="3" destOrd="0" presId="urn:microsoft.com/office/officeart/2005/8/layout/vList3"/>
    <dgm:cxn modelId="{27EA281C-6467-46B0-A0DB-A27150F86151}" type="presParOf" srcId="{79A3F98B-C3C4-4A37-914B-464F575598C2}" destId="{8E505689-6AC6-4207-8CA3-55EC30D13548}" srcOrd="4" destOrd="0" presId="urn:microsoft.com/office/officeart/2005/8/layout/vList3"/>
    <dgm:cxn modelId="{84905C6F-72C8-44D9-981B-75130B624EAA}" type="presParOf" srcId="{8E505689-6AC6-4207-8CA3-55EC30D13548}" destId="{E20A1EC3-DE66-4153-9466-72C24A2BAB06}" srcOrd="0" destOrd="0" presId="urn:microsoft.com/office/officeart/2005/8/layout/vList3"/>
    <dgm:cxn modelId="{77EC4D4E-36F1-4097-9913-9334E6734D04}" type="presParOf" srcId="{8E505689-6AC6-4207-8CA3-55EC30D13548}" destId="{FD892E87-BB08-4158-85E7-F77CDD00D16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EB02D1-B203-40D1-ACD9-0CB859F9B877}"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sv-SE"/>
        </a:p>
      </dgm:t>
    </dgm:pt>
    <dgm:pt modelId="{68FE3B63-D824-46C9-8620-7938D09B4204}">
      <dgm:prSet phldrT="[Text]" phldr="0" custT="1"/>
      <dgm:spPr/>
      <dgm:t>
        <a:bodyPr/>
        <a:lstStyle/>
        <a:p>
          <a:r>
            <a:rPr lang="sv-SE" sz="5400" dirty="0">
              <a:latin typeface="Open Sans ExtraBold"/>
            </a:rPr>
            <a:t>S</a:t>
          </a:r>
          <a:endParaRPr lang="sv-SE" sz="5400" dirty="0"/>
        </a:p>
      </dgm:t>
    </dgm:pt>
    <dgm:pt modelId="{B9807929-F1A3-408F-87A9-654B5783243F}" type="parTrans" cxnId="{FDE258C2-07FB-48A6-BC4D-0480EB506080}">
      <dgm:prSet/>
      <dgm:spPr/>
      <dgm:t>
        <a:bodyPr/>
        <a:lstStyle/>
        <a:p>
          <a:endParaRPr lang="sv-SE" sz="2000"/>
        </a:p>
      </dgm:t>
    </dgm:pt>
    <dgm:pt modelId="{89F14721-D5C0-4EAF-8218-26B4474C2415}" type="sibTrans" cxnId="{FDE258C2-07FB-48A6-BC4D-0480EB506080}">
      <dgm:prSet/>
      <dgm:spPr/>
      <dgm:t>
        <a:bodyPr/>
        <a:lstStyle/>
        <a:p>
          <a:endParaRPr lang="sv-SE" sz="2000"/>
        </a:p>
      </dgm:t>
    </dgm:pt>
    <dgm:pt modelId="{5B18F645-9EFD-4FD0-9538-884C48A97406}">
      <dgm:prSet phldrT="[Text]" phldr="0" custT="1"/>
      <dgm:spPr/>
      <dgm:t>
        <a:bodyPr/>
        <a:lstStyle/>
        <a:p>
          <a:pPr rtl="0"/>
          <a:r>
            <a:rPr lang="sv-SE" sz="1000" dirty="0">
              <a:latin typeface="Open Sans"/>
              <a:ea typeface="Open Sans"/>
              <a:cs typeface="Open Sans"/>
            </a:rPr>
            <a:t>Situation: Alida har opererats för en höftfraktur och klarar sig inte längre i hemmet som förut.</a:t>
          </a:r>
        </a:p>
      </dgm:t>
    </dgm:pt>
    <dgm:pt modelId="{93321DFE-6473-48E2-9E7D-500EA2004A52}" type="parTrans" cxnId="{AAC85AD0-D1E3-4212-9BB1-B4B0615245D9}">
      <dgm:prSet/>
      <dgm:spPr/>
      <dgm:t>
        <a:bodyPr/>
        <a:lstStyle/>
        <a:p>
          <a:endParaRPr lang="sv-SE" sz="2000"/>
        </a:p>
      </dgm:t>
    </dgm:pt>
    <dgm:pt modelId="{D92C0EE4-E89E-4518-8A90-95CCCA2F3B08}" type="sibTrans" cxnId="{AAC85AD0-D1E3-4212-9BB1-B4B0615245D9}">
      <dgm:prSet/>
      <dgm:spPr/>
      <dgm:t>
        <a:bodyPr/>
        <a:lstStyle/>
        <a:p>
          <a:endParaRPr lang="sv-SE" sz="2000"/>
        </a:p>
      </dgm:t>
    </dgm:pt>
    <dgm:pt modelId="{4A5E2B2F-6E24-4343-82BC-0EF180EBA653}">
      <dgm:prSet phldrT="[Text]" phldr="0" custT="1"/>
      <dgm:spPr/>
      <dgm:t>
        <a:bodyPr/>
        <a:lstStyle/>
        <a:p>
          <a:r>
            <a:rPr lang="sv-SE" sz="5400" dirty="0">
              <a:latin typeface="Open Sans ExtraBold"/>
            </a:rPr>
            <a:t>B</a:t>
          </a:r>
          <a:endParaRPr lang="sv-SE" sz="5400" dirty="0"/>
        </a:p>
      </dgm:t>
    </dgm:pt>
    <dgm:pt modelId="{4E8365EA-F2D6-48D8-A74B-0D0B0DE4F7C9}" type="parTrans" cxnId="{832609A8-5125-4A4E-9914-D49024A126BE}">
      <dgm:prSet/>
      <dgm:spPr/>
      <dgm:t>
        <a:bodyPr/>
        <a:lstStyle/>
        <a:p>
          <a:endParaRPr lang="sv-SE" sz="2000"/>
        </a:p>
      </dgm:t>
    </dgm:pt>
    <dgm:pt modelId="{30628054-4203-4DAC-AFE5-55A019087D3E}" type="sibTrans" cxnId="{832609A8-5125-4A4E-9914-D49024A126BE}">
      <dgm:prSet/>
      <dgm:spPr/>
      <dgm:t>
        <a:bodyPr/>
        <a:lstStyle/>
        <a:p>
          <a:endParaRPr lang="sv-SE" sz="2000"/>
        </a:p>
      </dgm:t>
    </dgm:pt>
    <dgm:pt modelId="{4BCC7116-4461-4BD5-A423-92DF25C9DB81}">
      <dgm:prSet phldrT="[Text]" phldr="0" custT="1"/>
      <dgm:spPr/>
      <dgm:t>
        <a:bodyPr/>
        <a:lstStyle/>
        <a:p>
          <a:r>
            <a:rPr lang="sv-SE" sz="5400" dirty="0">
              <a:latin typeface="Open Sans ExtraBold"/>
            </a:rPr>
            <a:t>A</a:t>
          </a:r>
          <a:endParaRPr lang="sv-SE" sz="5400" dirty="0"/>
        </a:p>
      </dgm:t>
    </dgm:pt>
    <dgm:pt modelId="{DDE51718-5C5D-4617-A64C-5059F6C77B7C}" type="parTrans" cxnId="{36B8FB11-B56C-4E91-BCE1-3E52FEF6633C}">
      <dgm:prSet/>
      <dgm:spPr/>
      <dgm:t>
        <a:bodyPr/>
        <a:lstStyle/>
        <a:p>
          <a:endParaRPr lang="sv-SE" sz="2000"/>
        </a:p>
      </dgm:t>
    </dgm:pt>
    <dgm:pt modelId="{D8CA678C-5E6B-48DA-8E8C-E43CE8D5D234}" type="sibTrans" cxnId="{36B8FB11-B56C-4E91-BCE1-3E52FEF6633C}">
      <dgm:prSet/>
      <dgm:spPr/>
      <dgm:t>
        <a:bodyPr/>
        <a:lstStyle/>
        <a:p>
          <a:endParaRPr lang="sv-SE" sz="2000"/>
        </a:p>
      </dgm:t>
    </dgm:pt>
    <dgm:pt modelId="{C24C057C-5CF1-4979-861B-4F46CF066082}">
      <dgm:prSet phldrT="[Text]" phldr="0" custT="1"/>
      <dgm:spPr/>
      <dgm:t>
        <a:bodyPr/>
        <a:lstStyle/>
        <a:p>
          <a:pPr rtl="0"/>
          <a:r>
            <a:rPr lang="sv-SE" sz="1000" dirty="0">
              <a:latin typeface="Open Sans"/>
              <a:ea typeface="Open Sans"/>
              <a:cs typeface="Open Sans"/>
            </a:rPr>
            <a:t>Aktuellt: Alida är i behov av förflyttningshjälpmedel och rehabilitering i hemmet för att åter bli så självständig som möjligt.</a:t>
          </a:r>
        </a:p>
      </dgm:t>
    </dgm:pt>
    <dgm:pt modelId="{374180D8-64E1-4358-9470-59FBEDD63DA3}" type="parTrans" cxnId="{CEF4DFA2-87E2-485B-9805-175DC28F6D91}">
      <dgm:prSet/>
      <dgm:spPr/>
      <dgm:t>
        <a:bodyPr/>
        <a:lstStyle/>
        <a:p>
          <a:endParaRPr lang="sv-SE" sz="2000"/>
        </a:p>
      </dgm:t>
    </dgm:pt>
    <dgm:pt modelId="{F67A0AB8-CBE3-49F6-805D-CE825803E776}" type="sibTrans" cxnId="{CEF4DFA2-87E2-485B-9805-175DC28F6D91}">
      <dgm:prSet/>
      <dgm:spPr/>
      <dgm:t>
        <a:bodyPr/>
        <a:lstStyle/>
        <a:p>
          <a:endParaRPr lang="sv-SE" sz="2000"/>
        </a:p>
      </dgm:t>
    </dgm:pt>
    <dgm:pt modelId="{09E39570-58EF-4815-B879-918FF83498A2}">
      <dgm:prSet phldrT="[Text]" phldr="0" custT="1"/>
      <dgm:spPr/>
      <dgm:t>
        <a:bodyPr/>
        <a:lstStyle/>
        <a:p>
          <a:r>
            <a:rPr lang="sv-SE" sz="5400" dirty="0">
              <a:latin typeface="Open Sans ExtraBold"/>
            </a:rPr>
            <a:t>R</a:t>
          </a:r>
          <a:endParaRPr lang="sv-SE" sz="5400" dirty="0"/>
        </a:p>
      </dgm:t>
    </dgm:pt>
    <dgm:pt modelId="{461BB0B2-473E-4169-B1B3-C306387CA85D}" type="parTrans" cxnId="{57A7C6F5-7D91-49D5-88EE-E6D4A16E2225}">
      <dgm:prSet/>
      <dgm:spPr/>
      <dgm:t>
        <a:bodyPr/>
        <a:lstStyle/>
        <a:p>
          <a:endParaRPr lang="sv-SE" sz="2000"/>
        </a:p>
      </dgm:t>
    </dgm:pt>
    <dgm:pt modelId="{D9FE9E72-8551-4D18-BF1B-AD5C644F1E2D}" type="sibTrans" cxnId="{57A7C6F5-7D91-49D5-88EE-E6D4A16E2225}">
      <dgm:prSet/>
      <dgm:spPr/>
      <dgm:t>
        <a:bodyPr/>
        <a:lstStyle/>
        <a:p>
          <a:endParaRPr lang="sv-SE" sz="2000"/>
        </a:p>
      </dgm:t>
    </dgm:pt>
    <dgm:pt modelId="{5E8E735C-DAEC-4912-A92F-6D2735AB889B}">
      <dgm:prSet phldr="0" custT="1"/>
      <dgm:spPr/>
      <dgm:t>
        <a:bodyPr/>
        <a:lstStyle/>
        <a:p>
          <a:pPr rtl="0"/>
          <a:r>
            <a:rPr lang="sv-SE" sz="1000" dirty="0">
              <a:latin typeface="Open Sans"/>
              <a:ea typeface="Open Sans"/>
              <a:cs typeface="Open Sans"/>
            </a:rPr>
            <a:t>Bakgrund: Alida bor i ordinärt boende tillsammans med sin syster. Har tidigare klarat sig med endast </a:t>
          </a:r>
          <a:r>
            <a:rPr lang="sv-SE" sz="1000" dirty="0" err="1">
              <a:latin typeface="Open Sans"/>
              <a:ea typeface="Open Sans"/>
              <a:cs typeface="Open Sans"/>
            </a:rPr>
            <a:t>tryggghetslarm</a:t>
          </a:r>
          <a:r>
            <a:rPr lang="sv-SE" sz="1000" dirty="0">
              <a:latin typeface="Open Sans"/>
              <a:ea typeface="Open Sans"/>
              <a:cs typeface="Open Sans"/>
            </a:rPr>
            <a:t> och hygienhjälpmedel.</a:t>
          </a:r>
        </a:p>
      </dgm:t>
    </dgm:pt>
    <dgm:pt modelId="{80DF6C11-5F82-4C87-B381-BBCC5E9AD17B}" type="parTrans" cxnId="{4BE09B57-FEEF-400B-BD81-284A5FE57A86}">
      <dgm:prSet/>
      <dgm:spPr/>
      <dgm:t>
        <a:bodyPr/>
        <a:lstStyle/>
        <a:p>
          <a:endParaRPr lang="sv-SE" sz="2000"/>
        </a:p>
      </dgm:t>
    </dgm:pt>
    <dgm:pt modelId="{FF0D9E82-2607-45EC-B738-624CF9B91926}" type="sibTrans" cxnId="{4BE09B57-FEEF-400B-BD81-284A5FE57A86}">
      <dgm:prSet/>
      <dgm:spPr/>
      <dgm:t>
        <a:bodyPr/>
        <a:lstStyle/>
        <a:p>
          <a:endParaRPr lang="sv-SE" sz="2000"/>
        </a:p>
      </dgm:t>
    </dgm:pt>
    <dgm:pt modelId="{5D06D4FB-1D83-4CB2-86F6-C465BF1A692F}">
      <dgm:prSet phldr="0" custT="1"/>
      <dgm:spPr/>
      <dgm:t>
        <a:bodyPr/>
        <a:lstStyle/>
        <a:p>
          <a:pPr rtl="0"/>
          <a:r>
            <a:rPr lang="sv-SE" sz="1000" dirty="0">
              <a:latin typeface="Open Sans"/>
              <a:ea typeface="Open Sans"/>
              <a:cs typeface="Open Sans"/>
            </a:rPr>
            <a:t>Rekommendation: Fysioterapeut träffar Alida för bedömning i hemmet efter utskrivning.</a:t>
          </a:r>
        </a:p>
      </dgm:t>
    </dgm:pt>
    <dgm:pt modelId="{FF3E08CD-FD18-496D-AF0F-90A16C020A82}" type="parTrans" cxnId="{00B47CF2-126B-41F2-8270-A2F7B27B38BE}">
      <dgm:prSet/>
      <dgm:spPr/>
      <dgm:t>
        <a:bodyPr/>
        <a:lstStyle/>
        <a:p>
          <a:endParaRPr lang="sv-SE" sz="2000"/>
        </a:p>
      </dgm:t>
    </dgm:pt>
    <dgm:pt modelId="{6232CC05-DC29-471F-A9ED-3D82FA00CC8E}" type="sibTrans" cxnId="{00B47CF2-126B-41F2-8270-A2F7B27B38BE}">
      <dgm:prSet/>
      <dgm:spPr/>
      <dgm:t>
        <a:bodyPr/>
        <a:lstStyle/>
        <a:p>
          <a:endParaRPr lang="sv-SE" sz="2000"/>
        </a:p>
      </dgm:t>
    </dgm:pt>
    <dgm:pt modelId="{6F7A4F54-F1FA-4780-89E1-A9DC371CB4C9}" type="pres">
      <dgm:prSet presAssocID="{49EB02D1-B203-40D1-ACD9-0CB859F9B877}" presName="list" presStyleCnt="0">
        <dgm:presLayoutVars>
          <dgm:dir/>
          <dgm:animLvl val="lvl"/>
        </dgm:presLayoutVars>
      </dgm:prSet>
      <dgm:spPr/>
    </dgm:pt>
    <dgm:pt modelId="{F06F57EC-247C-43D9-A0BB-30DA0069297E}" type="pres">
      <dgm:prSet presAssocID="{68FE3B63-D824-46C9-8620-7938D09B4204}" presName="posSpace" presStyleCnt="0"/>
      <dgm:spPr/>
    </dgm:pt>
    <dgm:pt modelId="{120771D8-0327-4797-8C83-51C298B1D0FC}" type="pres">
      <dgm:prSet presAssocID="{68FE3B63-D824-46C9-8620-7938D09B4204}" presName="vertFlow" presStyleCnt="0"/>
      <dgm:spPr/>
    </dgm:pt>
    <dgm:pt modelId="{A2531D15-53F3-48BB-8CB5-72D74DC90559}" type="pres">
      <dgm:prSet presAssocID="{68FE3B63-D824-46C9-8620-7938D09B4204}" presName="topSpace" presStyleCnt="0"/>
      <dgm:spPr/>
    </dgm:pt>
    <dgm:pt modelId="{95D4EF34-E617-480A-9F10-00CD084C88C7}" type="pres">
      <dgm:prSet presAssocID="{68FE3B63-D824-46C9-8620-7938D09B4204}" presName="firstComp" presStyleCnt="0"/>
      <dgm:spPr/>
    </dgm:pt>
    <dgm:pt modelId="{793B1DD5-EE5E-4B31-B7D0-05A22D126A20}" type="pres">
      <dgm:prSet presAssocID="{68FE3B63-D824-46C9-8620-7938D09B4204}" presName="firstChild" presStyleLbl="bgAccFollowNode1" presStyleIdx="0" presStyleCnt="4"/>
      <dgm:spPr/>
    </dgm:pt>
    <dgm:pt modelId="{04C88ABF-BADE-4DD0-B02B-BD3900B91902}" type="pres">
      <dgm:prSet presAssocID="{68FE3B63-D824-46C9-8620-7938D09B4204}" presName="firstChildTx" presStyleLbl="bgAccFollowNode1" presStyleIdx="0" presStyleCnt="4">
        <dgm:presLayoutVars>
          <dgm:bulletEnabled val="1"/>
        </dgm:presLayoutVars>
      </dgm:prSet>
      <dgm:spPr/>
    </dgm:pt>
    <dgm:pt modelId="{27601487-12EF-4C77-8D5C-CF69A2C7A961}" type="pres">
      <dgm:prSet presAssocID="{68FE3B63-D824-46C9-8620-7938D09B4204}" presName="negSpace" presStyleCnt="0"/>
      <dgm:spPr/>
    </dgm:pt>
    <dgm:pt modelId="{45DC39A9-71FE-4670-92BA-97E3AD2BA2AC}" type="pres">
      <dgm:prSet presAssocID="{68FE3B63-D824-46C9-8620-7938D09B4204}" presName="circle" presStyleLbl="node1" presStyleIdx="0" presStyleCnt="4"/>
      <dgm:spPr/>
    </dgm:pt>
    <dgm:pt modelId="{CB023961-0135-4DE5-A0B4-0601DEDE488E}" type="pres">
      <dgm:prSet presAssocID="{89F14721-D5C0-4EAF-8218-26B4474C2415}" presName="transSpace" presStyleCnt="0"/>
      <dgm:spPr/>
    </dgm:pt>
    <dgm:pt modelId="{3DE3B443-A612-4825-85E0-A5020F897389}" type="pres">
      <dgm:prSet presAssocID="{4A5E2B2F-6E24-4343-82BC-0EF180EBA653}" presName="posSpace" presStyleCnt="0"/>
      <dgm:spPr/>
    </dgm:pt>
    <dgm:pt modelId="{FD5F4A95-3DF2-4DBD-A660-26F1DA83F88B}" type="pres">
      <dgm:prSet presAssocID="{4A5E2B2F-6E24-4343-82BC-0EF180EBA653}" presName="vertFlow" presStyleCnt="0"/>
      <dgm:spPr/>
    </dgm:pt>
    <dgm:pt modelId="{56E1730D-FB55-4AB7-A6C6-0054B6312EEB}" type="pres">
      <dgm:prSet presAssocID="{4A5E2B2F-6E24-4343-82BC-0EF180EBA653}" presName="topSpace" presStyleCnt="0"/>
      <dgm:spPr/>
    </dgm:pt>
    <dgm:pt modelId="{F4852AE4-81E7-487B-B537-D9A6DD571775}" type="pres">
      <dgm:prSet presAssocID="{4A5E2B2F-6E24-4343-82BC-0EF180EBA653}" presName="firstComp" presStyleCnt="0"/>
      <dgm:spPr/>
    </dgm:pt>
    <dgm:pt modelId="{4D5F8869-D800-4CE2-AC7C-7081BF40605B}" type="pres">
      <dgm:prSet presAssocID="{4A5E2B2F-6E24-4343-82BC-0EF180EBA653}" presName="firstChild" presStyleLbl="bgAccFollowNode1" presStyleIdx="1" presStyleCnt="4"/>
      <dgm:spPr/>
    </dgm:pt>
    <dgm:pt modelId="{DC5EFE8E-72F5-4F1E-887C-FA6FB4BDF737}" type="pres">
      <dgm:prSet presAssocID="{4A5E2B2F-6E24-4343-82BC-0EF180EBA653}" presName="firstChildTx" presStyleLbl="bgAccFollowNode1" presStyleIdx="1" presStyleCnt="4">
        <dgm:presLayoutVars>
          <dgm:bulletEnabled val="1"/>
        </dgm:presLayoutVars>
      </dgm:prSet>
      <dgm:spPr/>
    </dgm:pt>
    <dgm:pt modelId="{FE962587-1680-4835-A591-09545D9776C1}" type="pres">
      <dgm:prSet presAssocID="{4A5E2B2F-6E24-4343-82BC-0EF180EBA653}" presName="negSpace" presStyleCnt="0"/>
      <dgm:spPr/>
    </dgm:pt>
    <dgm:pt modelId="{F5FB9FD0-2984-4EE0-B876-716576D4A80E}" type="pres">
      <dgm:prSet presAssocID="{4A5E2B2F-6E24-4343-82BC-0EF180EBA653}" presName="circle" presStyleLbl="node1" presStyleIdx="1" presStyleCnt="4"/>
      <dgm:spPr/>
    </dgm:pt>
    <dgm:pt modelId="{53ED6E80-50EC-4777-83A2-63CA565646AF}" type="pres">
      <dgm:prSet presAssocID="{30628054-4203-4DAC-AFE5-55A019087D3E}" presName="transSpace" presStyleCnt="0"/>
      <dgm:spPr/>
    </dgm:pt>
    <dgm:pt modelId="{22A3E178-F774-41A8-B83A-E748AC4EE167}" type="pres">
      <dgm:prSet presAssocID="{4BCC7116-4461-4BD5-A423-92DF25C9DB81}" presName="posSpace" presStyleCnt="0"/>
      <dgm:spPr/>
    </dgm:pt>
    <dgm:pt modelId="{3D7F35D7-5BDC-4FC5-83BC-BACDF6EB935F}" type="pres">
      <dgm:prSet presAssocID="{4BCC7116-4461-4BD5-A423-92DF25C9DB81}" presName="vertFlow" presStyleCnt="0"/>
      <dgm:spPr/>
    </dgm:pt>
    <dgm:pt modelId="{C2F7AA2C-0FA0-402A-B53C-E3CC9EB84509}" type="pres">
      <dgm:prSet presAssocID="{4BCC7116-4461-4BD5-A423-92DF25C9DB81}" presName="topSpace" presStyleCnt="0"/>
      <dgm:spPr/>
    </dgm:pt>
    <dgm:pt modelId="{1A3D56F2-BD6A-4A7C-BEFB-B8A9F12116CD}" type="pres">
      <dgm:prSet presAssocID="{4BCC7116-4461-4BD5-A423-92DF25C9DB81}" presName="firstComp" presStyleCnt="0"/>
      <dgm:spPr/>
    </dgm:pt>
    <dgm:pt modelId="{77A4D097-5C4E-4F2D-B399-BC4A871C5B63}" type="pres">
      <dgm:prSet presAssocID="{4BCC7116-4461-4BD5-A423-92DF25C9DB81}" presName="firstChild" presStyleLbl="bgAccFollowNode1" presStyleIdx="2" presStyleCnt="4"/>
      <dgm:spPr/>
    </dgm:pt>
    <dgm:pt modelId="{363E8345-748B-454A-87FA-23DDE7CF7B7D}" type="pres">
      <dgm:prSet presAssocID="{4BCC7116-4461-4BD5-A423-92DF25C9DB81}" presName="firstChildTx" presStyleLbl="bgAccFollowNode1" presStyleIdx="2" presStyleCnt="4">
        <dgm:presLayoutVars>
          <dgm:bulletEnabled val="1"/>
        </dgm:presLayoutVars>
      </dgm:prSet>
      <dgm:spPr/>
    </dgm:pt>
    <dgm:pt modelId="{1B319175-1A82-4A95-AEBC-E394883872DD}" type="pres">
      <dgm:prSet presAssocID="{4BCC7116-4461-4BD5-A423-92DF25C9DB81}" presName="negSpace" presStyleCnt="0"/>
      <dgm:spPr/>
    </dgm:pt>
    <dgm:pt modelId="{F14AFADC-F9AF-4C78-A0F1-6E6DB583BBCC}" type="pres">
      <dgm:prSet presAssocID="{4BCC7116-4461-4BD5-A423-92DF25C9DB81}" presName="circle" presStyleLbl="node1" presStyleIdx="2" presStyleCnt="4"/>
      <dgm:spPr/>
    </dgm:pt>
    <dgm:pt modelId="{DB8AE8A4-6E46-4691-9477-13175B7EC0F0}" type="pres">
      <dgm:prSet presAssocID="{D8CA678C-5E6B-48DA-8E8C-E43CE8D5D234}" presName="transSpace" presStyleCnt="0"/>
      <dgm:spPr/>
    </dgm:pt>
    <dgm:pt modelId="{1AF17416-A920-4125-A910-932968FC4E86}" type="pres">
      <dgm:prSet presAssocID="{09E39570-58EF-4815-B879-918FF83498A2}" presName="posSpace" presStyleCnt="0"/>
      <dgm:spPr/>
    </dgm:pt>
    <dgm:pt modelId="{C181D164-71BB-4555-BF16-4B89F749B16E}" type="pres">
      <dgm:prSet presAssocID="{09E39570-58EF-4815-B879-918FF83498A2}" presName="vertFlow" presStyleCnt="0"/>
      <dgm:spPr/>
    </dgm:pt>
    <dgm:pt modelId="{16B3DEB5-CCE1-452F-9FE9-FD9CED5815ED}" type="pres">
      <dgm:prSet presAssocID="{09E39570-58EF-4815-B879-918FF83498A2}" presName="topSpace" presStyleCnt="0"/>
      <dgm:spPr/>
    </dgm:pt>
    <dgm:pt modelId="{8DBE6E35-5AB1-46F2-8EDA-9418BA1DACBD}" type="pres">
      <dgm:prSet presAssocID="{09E39570-58EF-4815-B879-918FF83498A2}" presName="firstComp" presStyleCnt="0"/>
      <dgm:spPr/>
    </dgm:pt>
    <dgm:pt modelId="{E6D573CA-4542-45A0-8898-431C9B0234A2}" type="pres">
      <dgm:prSet presAssocID="{09E39570-58EF-4815-B879-918FF83498A2}" presName="firstChild" presStyleLbl="bgAccFollowNode1" presStyleIdx="3" presStyleCnt="4"/>
      <dgm:spPr/>
    </dgm:pt>
    <dgm:pt modelId="{A579E451-B78D-42CD-BD2E-75129260C9E9}" type="pres">
      <dgm:prSet presAssocID="{09E39570-58EF-4815-B879-918FF83498A2}" presName="firstChildTx" presStyleLbl="bgAccFollowNode1" presStyleIdx="3" presStyleCnt="4">
        <dgm:presLayoutVars>
          <dgm:bulletEnabled val="1"/>
        </dgm:presLayoutVars>
      </dgm:prSet>
      <dgm:spPr/>
    </dgm:pt>
    <dgm:pt modelId="{23AAC09D-E8DE-46C9-977B-D7271E1EB439}" type="pres">
      <dgm:prSet presAssocID="{09E39570-58EF-4815-B879-918FF83498A2}" presName="negSpace" presStyleCnt="0"/>
      <dgm:spPr/>
    </dgm:pt>
    <dgm:pt modelId="{AE3594D8-F047-462B-9AFD-1C1EECF1F31C}" type="pres">
      <dgm:prSet presAssocID="{09E39570-58EF-4815-B879-918FF83498A2}" presName="circle" presStyleLbl="node1" presStyleIdx="3" presStyleCnt="4"/>
      <dgm:spPr/>
    </dgm:pt>
  </dgm:ptLst>
  <dgm:cxnLst>
    <dgm:cxn modelId="{E72DE503-EF82-4AD5-A31D-5642DA243528}" type="presOf" srcId="{5B18F645-9EFD-4FD0-9538-884C48A97406}" destId="{04C88ABF-BADE-4DD0-B02B-BD3900B91902}" srcOrd="1" destOrd="0" presId="urn:microsoft.com/office/officeart/2005/8/layout/hList9"/>
    <dgm:cxn modelId="{36B8FB11-B56C-4E91-BCE1-3E52FEF6633C}" srcId="{49EB02D1-B203-40D1-ACD9-0CB859F9B877}" destId="{4BCC7116-4461-4BD5-A423-92DF25C9DB81}" srcOrd="2" destOrd="0" parTransId="{DDE51718-5C5D-4617-A64C-5059F6C77B7C}" sibTransId="{D8CA678C-5E6B-48DA-8E8C-E43CE8D5D234}"/>
    <dgm:cxn modelId="{F5B29A37-7D3E-4DE3-8A94-B9361EAB392F}" type="presOf" srcId="{68FE3B63-D824-46C9-8620-7938D09B4204}" destId="{45DC39A9-71FE-4670-92BA-97E3AD2BA2AC}" srcOrd="0" destOrd="0" presId="urn:microsoft.com/office/officeart/2005/8/layout/hList9"/>
    <dgm:cxn modelId="{2A7D3446-0A62-4CFB-9EDF-44334118A30E}" type="presOf" srcId="{49EB02D1-B203-40D1-ACD9-0CB859F9B877}" destId="{6F7A4F54-F1FA-4780-89E1-A9DC371CB4C9}" srcOrd="0" destOrd="0" presId="urn:microsoft.com/office/officeart/2005/8/layout/hList9"/>
    <dgm:cxn modelId="{EA269A74-2F28-4F57-A4CF-1A5DAB6094CA}" type="presOf" srcId="{5D06D4FB-1D83-4CB2-86F6-C465BF1A692F}" destId="{A579E451-B78D-42CD-BD2E-75129260C9E9}" srcOrd="1" destOrd="0" presId="urn:microsoft.com/office/officeart/2005/8/layout/hList9"/>
    <dgm:cxn modelId="{4BE09B57-FEEF-400B-BD81-284A5FE57A86}" srcId="{4A5E2B2F-6E24-4343-82BC-0EF180EBA653}" destId="{5E8E735C-DAEC-4912-A92F-6D2735AB889B}" srcOrd="0" destOrd="0" parTransId="{80DF6C11-5F82-4C87-B381-BBCC5E9AD17B}" sibTransId="{FF0D9E82-2607-45EC-B738-624CF9B91926}"/>
    <dgm:cxn modelId="{FBC79658-CC7B-4782-8200-F7AFB3D9FBC0}" type="presOf" srcId="{5E8E735C-DAEC-4912-A92F-6D2735AB889B}" destId="{DC5EFE8E-72F5-4F1E-887C-FA6FB4BDF737}" srcOrd="1" destOrd="0" presId="urn:microsoft.com/office/officeart/2005/8/layout/hList9"/>
    <dgm:cxn modelId="{BD57EE59-B8B1-4EA7-8048-9D218FC7F334}" type="presOf" srcId="{5B18F645-9EFD-4FD0-9538-884C48A97406}" destId="{793B1DD5-EE5E-4B31-B7D0-05A22D126A20}" srcOrd="0" destOrd="0" presId="urn:microsoft.com/office/officeart/2005/8/layout/hList9"/>
    <dgm:cxn modelId="{3F0FCC89-9651-462B-A7EC-CFEB2BD23F10}" type="presOf" srcId="{C24C057C-5CF1-4979-861B-4F46CF066082}" destId="{77A4D097-5C4E-4F2D-B399-BC4A871C5B63}" srcOrd="0" destOrd="0" presId="urn:microsoft.com/office/officeart/2005/8/layout/hList9"/>
    <dgm:cxn modelId="{CEF4DFA2-87E2-485B-9805-175DC28F6D91}" srcId="{4BCC7116-4461-4BD5-A423-92DF25C9DB81}" destId="{C24C057C-5CF1-4979-861B-4F46CF066082}" srcOrd="0" destOrd="0" parTransId="{374180D8-64E1-4358-9470-59FBEDD63DA3}" sibTransId="{F67A0AB8-CBE3-49F6-805D-CE825803E776}"/>
    <dgm:cxn modelId="{832609A8-5125-4A4E-9914-D49024A126BE}" srcId="{49EB02D1-B203-40D1-ACD9-0CB859F9B877}" destId="{4A5E2B2F-6E24-4343-82BC-0EF180EBA653}" srcOrd="1" destOrd="0" parTransId="{4E8365EA-F2D6-48D8-A74B-0D0B0DE4F7C9}" sibTransId="{30628054-4203-4DAC-AFE5-55A019087D3E}"/>
    <dgm:cxn modelId="{28E156B5-994D-4BFD-9A82-A28E52653411}" type="presOf" srcId="{5E8E735C-DAEC-4912-A92F-6D2735AB889B}" destId="{4D5F8869-D800-4CE2-AC7C-7081BF40605B}" srcOrd="0" destOrd="0" presId="urn:microsoft.com/office/officeart/2005/8/layout/hList9"/>
    <dgm:cxn modelId="{FDE258C2-07FB-48A6-BC4D-0480EB506080}" srcId="{49EB02D1-B203-40D1-ACD9-0CB859F9B877}" destId="{68FE3B63-D824-46C9-8620-7938D09B4204}" srcOrd="0" destOrd="0" parTransId="{B9807929-F1A3-408F-87A9-654B5783243F}" sibTransId="{89F14721-D5C0-4EAF-8218-26B4474C2415}"/>
    <dgm:cxn modelId="{7AED57C7-45EE-4D93-9C61-94E654E7DEE9}" type="presOf" srcId="{4BCC7116-4461-4BD5-A423-92DF25C9DB81}" destId="{F14AFADC-F9AF-4C78-A0F1-6E6DB583BBCC}" srcOrd="0" destOrd="0" presId="urn:microsoft.com/office/officeart/2005/8/layout/hList9"/>
    <dgm:cxn modelId="{AAC85AD0-D1E3-4212-9BB1-B4B0615245D9}" srcId="{68FE3B63-D824-46C9-8620-7938D09B4204}" destId="{5B18F645-9EFD-4FD0-9538-884C48A97406}" srcOrd="0" destOrd="0" parTransId="{93321DFE-6473-48E2-9E7D-500EA2004A52}" sibTransId="{D92C0EE4-E89E-4518-8A90-95CCCA2F3B08}"/>
    <dgm:cxn modelId="{406A85D5-1C35-4FAC-A85F-A6AFCECA2E74}" type="presOf" srcId="{5D06D4FB-1D83-4CB2-86F6-C465BF1A692F}" destId="{E6D573CA-4542-45A0-8898-431C9B0234A2}" srcOrd="0" destOrd="0" presId="urn:microsoft.com/office/officeart/2005/8/layout/hList9"/>
    <dgm:cxn modelId="{11497CE7-FC58-4127-ADA9-10A7084D6C61}" type="presOf" srcId="{4A5E2B2F-6E24-4343-82BC-0EF180EBA653}" destId="{F5FB9FD0-2984-4EE0-B876-716576D4A80E}" srcOrd="0" destOrd="0" presId="urn:microsoft.com/office/officeart/2005/8/layout/hList9"/>
    <dgm:cxn modelId="{B97399EC-4C5D-4D92-A7D2-9981716A102F}" type="presOf" srcId="{09E39570-58EF-4815-B879-918FF83498A2}" destId="{AE3594D8-F047-462B-9AFD-1C1EECF1F31C}" srcOrd="0" destOrd="0" presId="urn:microsoft.com/office/officeart/2005/8/layout/hList9"/>
    <dgm:cxn modelId="{00B47CF2-126B-41F2-8270-A2F7B27B38BE}" srcId="{09E39570-58EF-4815-B879-918FF83498A2}" destId="{5D06D4FB-1D83-4CB2-86F6-C465BF1A692F}" srcOrd="0" destOrd="0" parTransId="{FF3E08CD-FD18-496D-AF0F-90A16C020A82}" sibTransId="{6232CC05-DC29-471F-A9ED-3D82FA00CC8E}"/>
    <dgm:cxn modelId="{57A7C6F5-7D91-49D5-88EE-E6D4A16E2225}" srcId="{49EB02D1-B203-40D1-ACD9-0CB859F9B877}" destId="{09E39570-58EF-4815-B879-918FF83498A2}" srcOrd="3" destOrd="0" parTransId="{461BB0B2-473E-4169-B1B3-C306387CA85D}" sibTransId="{D9FE9E72-8551-4D18-BF1B-AD5C644F1E2D}"/>
    <dgm:cxn modelId="{E93212FC-0803-4211-BFFB-924EFEF1BAEB}" type="presOf" srcId="{C24C057C-5CF1-4979-861B-4F46CF066082}" destId="{363E8345-748B-454A-87FA-23DDE7CF7B7D}" srcOrd="1" destOrd="0" presId="urn:microsoft.com/office/officeart/2005/8/layout/hList9"/>
    <dgm:cxn modelId="{108E04FE-8194-4EC3-8B78-B99EB5EA70B8}" type="presParOf" srcId="{6F7A4F54-F1FA-4780-89E1-A9DC371CB4C9}" destId="{F06F57EC-247C-43D9-A0BB-30DA0069297E}" srcOrd="0" destOrd="0" presId="urn:microsoft.com/office/officeart/2005/8/layout/hList9"/>
    <dgm:cxn modelId="{ACDDAE80-3576-4FA7-B189-68FAF5AC7406}" type="presParOf" srcId="{6F7A4F54-F1FA-4780-89E1-A9DC371CB4C9}" destId="{120771D8-0327-4797-8C83-51C298B1D0FC}" srcOrd="1" destOrd="0" presId="urn:microsoft.com/office/officeart/2005/8/layout/hList9"/>
    <dgm:cxn modelId="{9CB63ECF-74D8-452A-8DED-EA5F666075F6}" type="presParOf" srcId="{120771D8-0327-4797-8C83-51C298B1D0FC}" destId="{A2531D15-53F3-48BB-8CB5-72D74DC90559}" srcOrd="0" destOrd="0" presId="urn:microsoft.com/office/officeart/2005/8/layout/hList9"/>
    <dgm:cxn modelId="{4A4C1263-009B-4AEB-8827-BBFE851CB55E}" type="presParOf" srcId="{120771D8-0327-4797-8C83-51C298B1D0FC}" destId="{95D4EF34-E617-480A-9F10-00CD084C88C7}" srcOrd="1" destOrd="0" presId="urn:microsoft.com/office/officeart/2005/8/layout/hList9"/>
    <dgm:cxn modelId="{C5F1C282-B1C6-41F9-B460-28434A3FF967}" type="presParOf" srcId="{95D4EF34-E617-480A-9F10-00CD084C88C7}" destId="{793B1DD5-EE5E-4B31-B7D0-05A22D126A20}" srcOrd="0" destOrd="0" presId="urn:microsoft.com/office/officeart/2005/8/layout/hList9"/>
    <dgm:cxn modelId="{9F736909-F290-48B8-9BEA-06A71E7EFDFC}" type="presParOf" srcId="{95D4EF34-E617-480A-9F10-00CD084C88C7}" destId="{04C88ABF-BADE-4DD0-B02B-BD3900B91902}" srcOrd="1" destOrd="0" presId="urn:microsoft.com/office/officeart/2005/8/layout/hList9"/>
    <dgm:cxn modelId="{74B35CCA-4A95-4E85-A4F1-EC74039110F4}" type="presParOf" srcId="{6F7A4F54-F1FA-4780-89E1-A9DC371CB4C9}" destId="{27601487-12EF-4C77-8D5C-CF69A2C7A961}" srcOrd="2" destOrd="0" presId="urn:microsoft.com/office/officeart/2005/8/layout/hList9"/>
    <dgm:cxn modelId="{B7007C64-DCB4-479A-8D6C-0FBDE8D2CFD2}" type="presParOf" srcId="{6F7A4F54-F1FA-4780-89E1-A9DC371CB4C9}" destId="{45DC39A9-71FE-4670-92BA-97E3AD2BA2AC}" srcOrd="3" destOrd="0" presId="urn:microsoft.com/office/officeart/2005/8/layout/hList9"/>
    <dgm:cxn modelId="{0AC1081D-33B6-4CEF-94B3-2AC824E6BC0E}" type="presParOf" srcId="{6F7A4F54-F1FA-4780-89E1-A9DC371CB4C9}" destId="{CB023961-0135-4DE5-A0B4-0601DEDE488E}" srcOrd="4" destOrd="0" presId="urn:microsoft.com/office/officeart/2005/8/layout/hList9"/>
    <dgm:cxn modelId="{ED8F902F-2A83-477A-8893-8309B43466E9}" type="presParOf" srcId="{6F7A4F54-F1FA-4780-89E1-A9DC371CB4C9}" destId="{3DE3B443-A612-4825-85E0-A5020F897389}" srcOrd="5" destOrd="0" presId="urn:microsoft.com/office/officeart/2005/8/layout/hList9"/>
    <dgm:cxn modelId="{63346B12-90BE-4B8B-908B-C8AD6A95307D}" type="presParOf" srcId="{6F7A4F54-F1FA-4780-89E1-A9DC371CB4C9}" destId="{FD5F4A95-3DF2-4DBD-A660-26F1DA83F88B}" srcOrd="6" destOrd="0" presId="urn:microsoft.com/office/officeart/2005/8/layout/hList9"/>
    <dgm:cxn modelId="{F462FFB7-D0C4-4868-80C6-BDF389534B69}" type="presParOf" srcId="{FD5F4A95-3DF2-4DBD-A660-26F1DA83F88B}" destId="{56E1730D-FB55-4AB7-A6C6-0054B6312EEB}" srcOrd="0" destOrd="0" presId="urn:microsoft.com/office/officeart/2005/8/layout/hList9"/>
    <dgm:cxn modelId="{98D0CC69-A269-4A22-BB04-907D9FDC1355}" type="presParOf" srcId="{FD5F4A95-3DF2-4DBD-A660-26F1DA83F88B}" destId="{F4852AE4-81E7-487B-B537-D9A6DD571775}" srcOrd="1" destOrd="0" presId="urn:microsoft.com/office/officeart/2005/8/layout/hList9"/>
    <dgm:cxn modelId="{4B65BD6D-D110-4933-843B-2D9194C1A6EC}" type="presParOf" srcId="{F4852AE4-81E7-487B-B537-D9A6DD571775}" destId="{4D5F8869-D800-4CE2-AC7C-7081BF40605B}" srcOrd="0" destOrd="0" presId="urn:microsoft.com/office/officeart/2005/8/layout/hList9"/>
    <dgm:cxn modelId="{97746448-A97F-4F27-A4D4-156D49B6CDC5}" type="presParOf" srcId="{F4852AE4-81E7-487B-B537-D9A6DD571775}" destId="{DC5EFE8E-72F5-4F1E-887C-FA6FB4BDF737}" srcOrd="1" destOrd="0" presId="urn:microsoft.com/office/officeart/2005/8/layout/hList9"/>
    <dgm:cxn modelId="{9808220F-4CD2-4BE5-A5BB-DA0335E485F8}" type="presParOf" srcId="{6F7A4F54-F1FA-4780-89E1-A9DC371CB4C9}" destId="{FE962587-1680-4835-A591-09545D9776C1}" srcOrd="7" destOrd="0" presId="urn:microsoft.com/office/officeart/2005/8/layout/hList9"/>
    <dgm:cxn modelId="{E0C5050C-CC57-434D-9BF1-5120D1A7618A}" type="presParOf" srcId="{6F7A4F54-F1FA-4780-89E1-A9DC371CB4C9}" destId="{F5FB9FD0-2984-4EE0-B876-716576D4A80E}" srcOrd="8" destOrd="0" presId="urn:microsoft.com/office/officeart/2005/8/layout/hList9"/>
    <dgm:cxn modelId="{B65A8D62-9409-460C-B676-0E72231CCB15}" type="presParOf" srcId="{6F7A4F54-F1FA-4780-89E1-A9DC371CB4C9}" destId="{53ED6E80-50EC-4777-83A2-63CA565646AF}" srcOrd="9" destOrd="0" presId="urn:microsoft.com/office/officeart/2005/8/layout/hList9"/>
    <dgm:cxn modelId="{A477430F-0C8E-4862-BB00-46986477EF51}" type="presParOf" srcId="{6F7A4F54-F1FA-4780-89E1-A9DC371CB4C9}" destId="{22A3E178-F774-41A8-B83A-E748AC4EE167}" srcOrd="10" destOrd="0" presId="urn:microsoft.com/office/officeart/2005/8/layout/hList9"/>
    <dgm:cxn modelId="{75803B63-3531-4076-AA2F-3894F7F7EEE3}" type="presParOf" srcId="{6F7A4F54-F1FA-4780-89E1-A9DC371CB4C9}" destId="{3D7F35D7-5BDC-4FC5-83BC-BACDF6EB935F}" srcOrd="11" destOrd="0" presId="urn:microsoft.com/office/officeart/2005/8/layout/hList9"/>
    <dgm:cxn modelId="{6FFA0F5C-01C3-455C-9914-71BF9CB2D015}" type="presParOf" srcId="{3D7F35D7-5BDC-4FC5-83BC-BACDF6EB935F}" destId="{C2F7AA2C-0FA0-402A-B53C-E3CC9EB84509}" srcOrd="0" destOrd="0" presId="urn:microsoft.com/office/officeart/2005/8/layout/hList9"/>
    <dgm:cxn modelId="{3CED983D-CBD5-4A15-A835-42379ACE593E}" type="presParOf" srcId="{3D7F35D7-5BDC-4FC5-83BC-BACDF6EB935F}" destId="{1A3D56F2-BD6A-4A7C-BEFB-B8A9F12116CD}" srcOrd="1" destOrd="0" presId="urn:microsoft.com/office/officeart/2005/8/layout/hList9"/>
    <dgm:cxn modelId="{E4A15307-F381-46B9-9444-CABD23FDBFAF}" type="presParOf" srcId="{1A3D56F2-BD6A-4A7C-BEFB-B8A9F12116CD}" destId="{77A4D097-5C4E-4F2D-B399-BC4A871C5B63}" srcOrd="0" destOrd="0" presId="urn:microsoft.com/office/officeart/2005/8/layout/hList9"/>
    <dgm:cxn modelId="{0003A9D4-BBFA-4AF9-B846-78A10B08F852}" type="presParOf" srcId="{1A3D56F2-BD6A-4A7C-BEFB-B8A9F12116CD}" destId="{363E8345-748B-454A-87FA-23DDE7CF7B7D}" srcOrd="1" destOrd="0" presId="urn:microsoft.com/office/officeart/2005/8/layout/hList9"/>
    <dgm:cxn modelId="{43AFB91F-8304-46A6-8EB7-C0DC2980A181}" type="presParOf" srcId="{6F7A4F54-F1FA-4780-89E1-A9DC371CB4C9}" destId="{1B319175-1A82-4A95-AEBC-E394883872DD}" srcOrd="12" destOrd="0" presId="urn:microsoft.com/office/officeart/2005/8/layout/hList9"/>
    <dgm:cxn modelId="{B7C83561-930D-421F-BEF7-863AA5F303A3}" type="presParOf" srcId="{6F7A4F54-F1FA-4780-89E1-A9DC371CB4C9}" destId="{F14AFADC-F9AF-4C78-A0F1-6E6DB583BBCC}" srcOrd="13" destOrd="0" presId="urn:microsoft.com/office/officeart/2005/8/layout/hList9"/>
    <dgm:cxn modelId="{40C8EDD8-0448-4943-9717-0830CABA02EB}" type="presParOf" srcId="{6F7A4F54-F1FA-4780-89E1-A9DC371CB4C9}" destId="{DB8AE8A4-6E46-4691-9477-13175B7EC0F0}" srcOrd="14" destOrd="0" presId="urn:microsoft.com/office/officeart/2005/8/layout/hList9"/>
    <dgm:cxn modelId="{A0A1F9BB-FD0C-4E5B-B600-338888BB6128}" type="presParOf" srcId="{6F7A4F54-F1FA-4780-89E1-A9DC371CB4C9}" destId="{1AF17416-A920-4125-A910-932968FC4E86}" srcOrd="15" destOrd="0" presId="urn:microsoft.com/office/officeart/2005/8/layout/hList9"/>
    <dgm:cxn modelId="{66AA93E9-3B33-44B0-990A-44BFAF3EB831}" type="presParOf" srcId="{6F7A4F54-F1FA-4780-89E1-A9DC371CB4C9}" destId="{C181D164-71BB-4555-BF16-4B89F749B16E}" srcOrd="16" destOrd="0" presId="urn:microsoft.com/office/officeart/2005/8/layout/hList9"/>
    <dgm:cxn modelId="{EEBE7EBA-8FFB-4EEA-8F89-A84C21F77E8E}" type="presParOf" srcId="{C181D164-71BB-4555-BF16-4B89F749B16E}" destId="{16B3DEB5-CCE1-452F-9FE9-FD9CED5815ED}" srcOrd="0" destOrd="0" presId="urn:microsoft.com/office/officeart/2005/8/layout/hList9"/>
    <dgm:cxn modelId="{A13572FC-DD17-4873-9F8F-BF36C8B133C8}" type="presParOf" srcId="{C181D164-71BB-4555-BF16-4B89F749B16E}" destId="{8DBE6E35-5AB1-46F2-8EDA-9418BA1DACBD}" srcOrd="1" destOrd="0" presId="urn:microsoft.com/office/officeart/2005/8/layout/hList9"/>
    <dgm:cxn modelId="{5A6F4E70-3286-4070-8EA4-4585E1BF457A}" type="presParOf" srcId="{8DBE6E35-5AB1-46F2-8EDA-9418BA1DACBD}" destId="{E6D573CA-4542-45A0-8898-431C9B0234A2}" srcOrd="0" destOrd="0" presId="urn:microsoft.com/office/officeart/2005/8/layout/hList9"/>
    <dgm:cxn modelId="{FAF01D05-033D-41F3-AC6D-F36F35B2AC3B}" type="presParOf" srcId="{8DBE6E35-5AB1-46F2-8EDA-9418BA1DACBD}" destId="{A579E451-B78D-42CD-BD2E-75129260C9E9}" srcOrd="1" destOrd="0" presId="urn:microsoft.com/office/officeart/2005/8/layout/hList9"/>
    <dgm:cxn modelId="{23BFB090-A01B-4E62-8946-C9DD8B1347D8}" type="presParOf" srcId="{6F7A4F54-F1FA-4780-89E1-A9DC371CB4C9}" destId="{23AAC09D-E8DE-46C9-977B-D7271E1EB439}" srcOrd="17" destOrd="0" presId="urn:microsoft.com/office/officeart/2005/8/layout/hList9"/>
    <dgm:cxn modelId="{D790DDDF-42F0-45D4-8E96-2701924EDD19}" type="presParOf" srcId="{6F7A4F54-F1FA-4780-89E1-A9DC371CB4C9}" destId="{AE3594D8-F047-462B-9AFD-1C1EECF1F31C}" srcOrd="1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EB02D1-B203-40D1-ACD9-0CB859F9B877}"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sv-SE"/>
        </a:p>
      </dgm:t>
    </dgm:pt>
    <dgm:pt modelId="{68FE3B63-D824-46C9-8620-7938D09B4204}">
      <dgm:prSet phldrT="[Text]" phldr="0" custT="1"/>
      <dgm:spPr/>
      <dgm:t>
        <a:bodyPr/>
        <a:lstStyle/>
        <a:p>
          <a:r>
            <a:rPr lang="sv-SE" sz="5400" dirty="0">
              <a:latin typeface="Open Sans ExtraBold"/>
            </a:rPr>
            <a:t>S</a:t>
          </a:r>
          <a:endParaRPr lang="sv-SE" sz="5400" dirty="0"/>
        </a:p>
      </dgm:t>
    </dgm:pt>
    <dgm:pt modelId="{B9807929-F1A3-408F-87A9-654B5783243F}" type="parTrans" cxnId="{FDE258C2-07FB-48A6-BC4D-0480EB506080}">
      <dgm:prSet/>
      <dgm:spPr/>
      <dgm:t>
        <a:bodyPr/>
        <a:lstStyle/>
        <a:p>
          <a:endParaRPr lang="sv-SE" sz="2000"/>
        </a:p>
      </dgm:t>
    </dgm:pt>
    <dgm:pt modelId="{89F14721-D5C0-4EAF-8218-26B4474C2415}" type="sibTrans" cxnId="{FDE258C2-07FB-48A6-BC4D-0480EB506080}">
      <dgm:prSet/>
      <dgm:spPr/>
      <dgm:t>
        <a:bodyPr/>
        <a:lstStyle/>
        <a:p>
          <a:endParaRPr lang="sv-SE" sz="2000"/>
        </a:p>
      </dgm:t>
    </dgm:pt>
    <dgm:pt modelId="{5B18F645-9EFD-4FD0-9538-884C48A97406}">
      <dgm:prSet phldrT="[Text]" phldr="0" custT="1"/>
      <dgm:spPr/>
      <dgm:t>
        <a:bodyPr/>
        <a:lstStyle/>
        <a:p>
          <a:pPr rtl="0"/>
          <a:r>
            <a:rPr lang="sv-SE" sz="1050" dirty="0">
              <a:latin typeface="Open Sans"/>
              <a:ea typeface="Open Sans"/>
              <a:cs typeface="Open Sans"/>
            </a:rPr>
            <a:t>Situation: Olle vill kunna ta bussen till dagligverksamheten.</a:t>
          </a:r>
        </a:p>
      </dgm:t>
    </dgm:pt>
    <dgm:pt modelId="{93321DFE-6473-48E2-9E7D-500EA2004A52}" type="parTrans" cxnId="{AAC85AD0-D1E3-4212-9BB1-B4B0615245D9}">
      <dgm:prSet/>
      <dgm:spPr/>
      <dgm:t>
        <a:bodyPr/>
        <a:lstStyle/>
        <a:p>
          <a:endParaRPr lang="sv-SE" sz="2000"/>
        </a:p>
      </dgm:t>
    </dgm:pt>
    <dgm:pt modelId="{D92C0EE4-E89E-4518-8A90-95CCCA2F3B08}" type="sibTrans" cxnId="{AAC85AD0-D1E3-4212-9BB1-B4B0615245D9}">
      <dgm:prSet/>
      <dgm:spPr/>
      <dgm:t>
        <a:bodyPr/>
        <a:lstStyle/>
        <a:p>
          <a:endParaRPr lang="sv-SE" sz="2000"/>
        </a:p>
      </dgm:t>
    </dgm:pt>
    <dgm:pt modelId="{4A5E2B2F-6E24-4343-82BC-0EF180EBA653}">
      <dgm:prSet phldrT="[Text]" phldr="0" custT="1"/>
      <dgm:spPr/>
      <dgm:t>
        <a:bodyPr/>
        <a:lstStyle/>
        <a:p>
          <a:r>
            <a:rPr lang="sv-SE" sz="5400" dirty="0">
              <a:latin typeface="Open Sans ExtraBold"/>
            </a:rPr>
            <a:t>B</a:t>
          </a:r>
          <a:endParaRPr lang="sv-SE" sz="5400" dirty="0"/>
        </a:p>
      </dgm:t>
    </dgm:pt>
    <dgm:pt modelId="{4E8365EA-F2D6-48D8-A74B-0D0B0DE4F7C9}" type="parTrans" cxnId="{832609A8-5125-4A4E-9914-D49024A126BE}">
      <dgm:prSet/>
      <dgm:spPr/>
      <dgm:t>
        <a:bodyPr/>
        <a:lstStyle/>
        <a:p>
          <a:endParaRPr lang="sv-SE" sz="2000"/>
        </a:p>
      </dgm:t>
    </dgm:pt>
    <dgm:pt modelId="{30628054-4203-4DAC-AFE5-55A019087D3E}" type="sibTrans" cxnId="{832609A8-5125-4A4E-9914-D49024A126BE}">
      <dgm:prSet/>
      <dgm:spPr/>
      <dgm:t>
        <a:bodyPr/>
        <a:lstStyle/>
        <a:p>
          <a:endParaRPr lang="sv-SE" sz="2000"/>
        </a:p>
      </dgm:t>
    </dgm:pt>
    <dgm:pt modelId="{4BCC7116-4461-4BD5-A423-92DF25C9DB81}">
      <dgm:prSet phldrT="[Text]" phldr="0" custT="1"/>
      <dgm:spPr/>
      <dgm:t>
        <a:bodyPr/>
        <a:lstStyle/>
        <a:p>
          <a:r>
            <a:rPr lang="sv-SE" sz="5400" dirty="0">
              <a:latin typeface="Open Sans ExtraBold"/>
            </a:rPr>
            <a:t>A</a:t>
          </a:r>
          <a:endParaRPr lang="sv-SE" sz="5400" dirty="0"/>
        </a:p>
      </dgm:t>
    </dgm:pt>
    <dgm:pt modelId="{DDE51718-5C5D-4617-A64C-5059F6C77B7C}" type="parTrans" cxnId="{36B8FB11-B56C-4E91-BCE1-3E52FEF6633C}">
      <dgm:prSet/>
      <dgm:spPr/>
      <dgm:t>
        <a:bodyPr/>
        <a:lstStyle/>
        <a:p>
          <a:endParaRPr lang="sv-SE" sz="2000"/>
        </a:p>
      </dgm:t>
    </dgm:pt>
    <dgm:pt modelId="{D8CA678C-5E6B-48DA-8E8C-E43CE8D5D234}" type="sibTrans" cxnId="{36B8FB11-B56C-4E91-BCE1-3E52FEF6633C}">
      <dgm:prSet/>
      <dgm:spPr/>
      <dgm:t>
        <a:bodyPr/>
        <a:lstStyle/>
        <a:p>
          <a:endParaRPr lang="sv-SE" sz="2000"/>
        </a:p>
      </dgm:t>
    </dgm:pt>
    <dgm:pt modelId="{C24C057C-5CF1-4979-861B-4F46CF066082}">
      <dgm:prSet phldrT="[Text]" phldr="0" custT="1"/>
      <dgm:spPr/>
      <dgm:t>
        <a:bodyPr/>
        <a:lstStyle/>
        <a:p>
          <a:pPr rtl="0"/>
          <a:r>
            <a:rPr lang="sv-SE" sz="1050" dirty="0">
              <a:latin typeface="Open Sans"/>
              <a:ea typeface="Open Sans"/>
              <a:cs typeface="Open Sans"/>
            </a:rPr>
            <a:t>Aktuellt: Olle blir mycket upprörd när vi påminner honom och säger att han klarar det</a:t>
          </a:r>
          <a:r>
            <a:rPr lang="sv-SE" sz="1050" dirty="0">
              <a:latin typeface="Open Sans ExtraBold"/>
            </a:rPr>
            <a:t> </a:t>
          </a:r>
          <a:r>
            <a:rPr lang="sv-SE" sz="1050" dirty="0">
              <a:latin typeface="Open Sans"/>
              <a:ea typeface="Open Sans"/>
              <a:cs typeface="Open Sans"/>
            </a:rPr>
            <a:t>själv.</a:t>
          </a:r>
        </a:p>
      </dgm:t>
    </dgm:pt>
    <dgm:pt modelId="{374180D8-64E1-4358-9470-59FBEDD63DA3}" type="parTrans" cxnId="{CEF4DFA2-87E2-485B-9805-175DC28F6D91}">
      <dgm:prSet/>
      <dgm:spPr/>
      <dgm:t>
        <a:bodyPr/>
        <a:lstStyle/>
        <a:p>
          <a:endParaRPr lang="sv-SE" sz="2000"/>
        </a:p>
      </dgm:t>
    </dgm:pt>
    <dgm:pt modelId="{F67A0AB8-CBE3-49F6-805D-CE825803E776}" type="sibTrans" cxnId="{CEF4DFA2-87E2-485B-9805-175DC28F6D91}">
      <dgm:prSet/>
      <dgm:spPr/>
      <dgm:t>
        <a:bodyPr/>
        <a:lstStyle/>
        <a:p>
          <a:endParaRPr lang="sv-SE" sz="2000"/>
        </a:p>
      </dgm:t>
    </dgm:pt>
    <dgm:pt modelId="{09E39570-58EF-4815-B879-918FF83498A2}">
      <dgm:prSet phldrT="[Text]" phldr="0" custT="1"/>
      <dgm:spPr/>
      <dgm:t>
        <a:bodyPr/>
        <a:lstStyle/>
        <a:p>
          <a:r>
            <a:rPr lang="sv-SE" sz="5400" dirty="0">
              <a:latin typeface="Open Sans ExtraBold"/>
            </a:rPr>
            <a:t>R</a:t>
          </a:r>
          <a:endParaRPr lang="sv-SE" sz="5400" dirty="0"/>
        </a:p>
      </dgm:t>
    </dgm:pt>
    <dgm:pt modelId="{461BB0B2-473E-4169-B1B3-C306387CA85D}" type="parTrans" cxnId="{57A7C6F5-7D91-49D5-88EE-E6D4A16E2225}">
      <dgm:prSet/>
      <dgm:spPr/>
      <dgm:t>
        <a:bodyPr/>
        <a:lstStyle/>
        <a:p>
          <a:endParaRPr lang="sv-SE" sz="2000"/>
        </a:p>
      </dgm:t>
    </dgm:pt>
    <dgm:pt modelId="{D9FE9E72-8551-4D18-BF1B-AD5C644F1E2D}" type="sibTrans" cxnId="{57A7C6F5-7D91-49D5-88EE-E6D4A16E2225}">
      <dgm:prSet/>
      <dgm:spPr/>
      <dgm:t>
        <a:bodyPr/>
        <a:lstStyle/>
        <a:p>
          <a:endParaRPr lang="sv-SE" sz="2000"/>
        </a:p>
      </dgm:t>
    </dgm:pt>
    <dgm:pt modelId="{5E8E735C-DAEC-4912-A92F-6D2735AB889B}">
      <dgm:prSet phldr="0" custT="1"/>
      <dgm:spPr/>
      <dgm:t>
        <a:bodyPr/>
        <a:lstStyle/>
        <a:p>
          <a:pPr rtl="0"/>
          <a:r>
            <a:rPr lang="sv-SE" sz="1050" dirty="0">
              <a:latin typeface="Open Sans"/>
              <a:ea typeface="Open Sans"/>
              <a:cs typeface="Open Sans"/>
            </a:rPr>
            <a:t>Bakgrund: Olle har svårt att hålla reda på tiden. Han fastnar ofta i en aktivitet, som att läsa morgontidningen.</a:t>
          </a:r>
        </a:p>
      </dgm:t>
    </dgm:pt>
    <dgm:pt modelId="{80DF6C11-5F82-4C87-B381-BBCC5E9AD17B}" type="parTrans" cxnId="{4BE09B57-FEEF-400B-BD81-284A5FE57A86}">
      <dgm:prSet/>
      <dgm:spPr/>
      <dgm:t>
        <a:bodyPr/>
        <a:lstStyle/>
        <a:p>
          <a:endParaRPr lang="sv-SE" sz="2000"/>
        </a:p>
      </dgm:t>
    </dgm:pt>
    <dgm:pt modelId="{FF0D9E82-2607-45EC-B738-624CF9B91926}" type="sibTrans" cxnId="{4BE09B57-FEEF-400B-BD81-284A5FE57A86}">
      <dgm:prSet/>
      <dgm:spPr/>
      <dgm:t>
        <a:bodyPr/>
        <a:lstStyle/>
        <a:p>
          <a:endParaRPr lang="sv-SE" sz="2000"/>
        </a:p>
      </dgm:t>
    </dgm:pt>
    <dgm:pt modelId="{5D06D4FB-1D83-4CB2-86F6-C465BF1A692F}">
      <dgm:prSet phldr="0" custT="1"/>
      <dgm:spPr/>
      <dgm:t>
        <a:bodyPr/>
        <a:lstStyle/>
        <a:p>
          <a:pPr rtl="0"/>
          <a:r>
            <a:rPr lang="sv-SE" sz="1050" dirty="0">
              <a:latin typeface="Open Sans"/>
              <a:ea typeface="Open Sans"/>
              <a:cs typeface="Open Sans"/>
            </a:rPr>
            <a:t>Rekommendation: Stödpedagog önskar hembesök för bedömning. Risk att Olle tappar motivation till dagligverksamhet.</a:t>
          </a:r>
        </a:p>
      </dgm:t>
    </dgm:pt>
    <dgm:pt modelId="{FF3E08CD-FD18-496D-AF0F-90A16C020A82}" type="parTrans" cxnId="{00B47CF2-126B-41F2-8270-A2F7B27B38BE}">
      <dgm:prSet/>
      <dgm:spPr/>
      <dgm:t>
        <a:bodyPr/>
        <a:lstStyle/>
        <a:p>
          <a:endParaRPr lang="sv-SE" sz="2000"/>
        </a:p>
      </dgm:t>
    </dgm:pt>
    <dgm:pt modelId="{6232CC05-DC29-471F-A9ED-3D82FA00CC8E}" type="sibTrans" cxnId="{00B47CF2-126B-41F2-8270-A2F7B27B38BE}">
      <dgm:prSet/>
      <dgm:spPr/>
      <dgm:t>
        <a:bodyPr/>
        <a:lstStyle/>
        <a:p>
          <a:endParaRPr lang="sv-SE" sz="2000"/>
        </a:p>
      </dgm:t>
    </dgm:pt>
    <dgm:pt modelId="{6F7A4F54-F1FA-4780-89E1-A9DC371CB4C9}" type="pres">
      <dgm:prSet presAssocID="{49EB02D1-B203-40D1-ACD9-0CB859F9B877}" presName="list" presStyleCnt="0">
        <dgm:presLayoutVars>
          <dgm:dir/>
          <dgm:animLvl val="lvl"/>
        </dgm:presLayoutVars>
      </dgm:prSet>
      <dgm:spPr/>
    </dgm:pt>
    <dgm:pt modelId="{F06F57EC-247C-43D9-A0BB-30DA0069297E}" type="pres">
      <dgm:prSet presAssocID="{68FE3B63-D824-46C9-8620-7938D09B4204}" presName="posSpace" presStyleCnt="0"/>
      <dgm:spPr/>
    </dgm:pt>
    <dgm:pt modelId="{120771D8-0327-4797-8C83-51C298B1D0FC}" type="pres">
      <dgm:prSet presAssocID="{68FE3B63-D824-46C9-8620-7938D09B4204}" presName="vertFlow" presStyleCnt="0"/>
      <dgm:spPr/>
    </dgm:pt>
    <dgm:pt modelId="{A2531D15-53F3-48BB-8CB5-72D74DC90559}" type="pres">
      <dgm:prSet presAssocID="{68FE3B63-D824-46C9-8620-7938D09B4204}" presName="topSpace" presStyleCnt="0"/>
      <dgm:spPr/>
    </dgm:pt>
    <dgm:pt modelId="{95D4EF34-E617-480A-9F10-00CD084C88C7}" type="pres">
      <dgm:prSet presAssocID="{68FE3B63-D824-46C9-8620-7938D09B4204}" presName="firstComp" presStyleCnt="0"/>
      <dgm:spPr/>
    </dgm:pt>
    <dgm:pt modelId="{793B1DD5-EE5E-4B31-B7D0-05A22D126A20}" type="pres">
      <dgm:prSet presAssocID="{68FE3B63-D824-46C9-8620-7938D09B4204}" presName="firstChild" presStyleLbl="bgAccFollowNode1" presStyleIdx="0" presStyleCnt="4"/>
      <dgm:spPr/>
    </dgm:pt>
    <dgm:pt modelId="{04C88ABF-BADE-4DD0-B02B-BD3900B91902}" type="pres">
      <dgm:prSet presAssocID="{68FE3B63-D824-46C9-8620-7938D09B4204}" presName="firstChildTx" presStyleLbl="bgAccFollowNode1" presStyleIdx="0" presStyleCnt="4">
        <dgm:presLayoutVars>
          <dgm:bulletEnabled val="1"/>
        </dgm:presLayoutVars>
      </dgm:prSet>
      <dgm:spPr/>
    </dgm:pt>
    <dgm:pt modelId="{27601487-12EF-4C77-8D5C-CF69A2C7A961}" type="pres">
      <dgm:prSet presAssocID="{68FE3B63-D824-46C9-8620-7938D09B4204}" presName="negSpace" presStyleCnt="0"/>
      <dgm:spPr/>
    </dgm:pt>
    <dgm:pt modelId="{45DC39A9-71FE-4670-92BA-97E3AD2BA2AC}" type="pres">
      <dgm:prSet presAssocID="{68FE3B63-D824-46C9-8620-7938D09B4204}" presName="circle" presStyleLbl="node1" presStyleIdx="0" presStyleCnt="4"/>
      <dgm:spPr/>
    </dgm:pt>
    <dgm:pt modelId="{CB023961-0135-4DE5-A0B4-0601DEDE488E}" type="pres">
      <dgm:prSet presAssocID="{89F14721-D5C0-4EAF-8218-26B4474C2415}" presName="transSpace" presStyleCnt="0"/>
      <dgm:spPr/>
    </dgm:pt>
    <dgm:pt modelId="{3DE3B443-A612-4825-85E0-A5020F897389}" type="pres">
      <dgm:prSet presAssocID="{4A5E2B2F-6E24-4343-82BC-0EF180EBA653}" presName="posSpace" presStyleCnt="0"/>
      <dgm:spPr/>
    </dgm:pt>
    <dgm:pt modelId="{FD5F4A95-3DF2-4DBD-A660-26F1DA83F88B}" type="pres">
      <dgm:prSet presAssocID="{4A5E2B2F-6E24-4343-82BC-0EF180EBA653}" presName="vertFlow" presStyleCnt="0"/>
      <dgm:spPr/>
    </dgm:pt>
    <dgm:pt modelId="{56E1730D-FB55-4AB7-A6C6-0054B6312EEB}" type="pres">
      <dgm:prSet presAssocID="{4A5E2B2F-6E24-4343-82BC-0EF180EBA653}" presName="topSpace" presStyleCnt="0"/>
      <dgm:spPr/>
    </dgm:pt>
    <dgm:pt modelId="{F4852AE4-81E7-487B-B537-D9A6DD571775}" type="pres">
      <dgm:prSet presAssocID="{4A5E2B2F-6E24-4343-82BC-0EF180EBA653}" presName="firstComp" presStyleCnt="0"/>
      <dgm:spPr/>
    </dgm:pt>
    <dgm:pt modelId="{4D5F8869-D800-4CE2-AC7C-7081BF40605B}" type="pres">
      <dgm:prSet presAssocID="{4A5E2B2F-6E24-4343-82BC-0EF180EBA653}" presName="firstChild" presStyleLbl="bgAccFollowNode1" presStyleIdx="1" presStyleCnt="4"/>
      <dgm:spPr/>
    </dgm:pt>
    <dgm:pt modelId="{DC5EFE8E-72F5-4F1E-887C-FA6FB4BDF737}" type="pres">
      <dgm:prSet presAssocID="{4A5E2B2F-6E24-4343-82BC-0EF180EBA653}" presName="firstChildTx" presStyleLbl="bgAccFollowNode1" presStyleIdx="1" presStyleCnt="4">
        <dgm:presLayoutVars>
          <dgm:bulletEnabled val="1"/>
        </dgm:presLayoutVars>
      </dgm:prSet>
      <dgm:spPr/>
    </dgm:pt>
    <dgm:pt modelId="{FE962587-1680-4835-A591-09545D9776C1}" type="pres">
      <dgm:prSet presAssocID="{4A5E2B2F-6E24-4343-82BC-0EF180EBA653}" presName="negSpace" presStyleCnt="0"/>
      <dgm:spPr/>
    </dgm:pt>
    <dgm:pt modelId="{F5FB9FD0-2984-4EE0-B876-716576D4A80E}" type="pres">
      <dgm:prSet presAssocID="{4A5E2B2F-6E24-4343-82BC-0EF180EBA653}" presName="circle" presStyleLbl="node1" presStyleIdx="1" presStyleCnt="4"/>
      <dgm:spPr/>
    </dgm:pt>
    <dgm:pt modelId="{53ED6E80-50EC-4777-83A2-63CA565646AF}" type="pres">
      <dgm:prSet presAssocID="{30628054-4203-4DAC-AFE5-55A019087D3E}" presName="transSpace" presStyleCnt="0"/>
      <dgm:spPr/>
    </dgm:pt>
    <dgm:pt modelId="{22A3E178-F774-41A8-B83A-E748AC4EE167}" type="pres">
      <dgm:prSet presAssocID="{4BCC7116-4461-4BD5-A423-92DF25C9DB81}" presName="posSpace" presStyleCnt="0"/>
      <dgm:spPr/>
    </dgm:pt>
    <dgm:pt modelId="{3D7F35D7-5BDC-4FC5-83BC-BACDF6EB935F}" type="pres">
      <dgm:prSet presAssocID="{4BCC7116-4461-4BD5-A423-92DF25C9DB81}" presName="vertFlow" presStyleCnt="0"/>
      <dgm:spPr/>
    </dgm:pt>
    <dgm:pt modelId="{C2F7AA2C-0FA0-402A-B53C-E3CC9EB84509}" type="pres">
      <dgm:prSet presAssocID="{4BCC7116-4461-4BD5-A423-92DF25C9DB81}" presName="topSpace" presStyleCnt="0"/>
      <dgm:spPr/>
    </dgm:pt>
    <dgm:pt modelId="{1A3D56F2-BD6A-4A7C-BEFB-B8A9F12116CD}" type="pres">
      <dgm:prSet presAssocID="{4BCC7116-4461-4BD5-A423-92DF25C9DB81}" presName="firstComp" presStyleCnt="0"/>
      <dgm:spPr/>
    </dgm:pt>
    <dgm:pt modelId="{77A4D097-5C4E-4F2D-B399-BC4A871C5B63}" type="pres">
      <dgm:prSet presAssocID="{4BCC7116-4461-4BD5-A423-92DF25C9DB81}" presName="firstChild" presStyleLbl="bgAccFollowNode1" presStyleIdx="2" presStyleCnt="4"/>
      <dgm:spPr/>
    </dgm:pt>
    <dgm:pt modelId="{363E8345-748B-454A-87FA-23DDE7CF7B7D}" type="pres">
      <dgm:prSet presAssocID="{4BCC7116-4461-4BD5-A423-92DF25C9DB81}" presName="firstChildTx" presStyleLbl="bgAccFollowNode1" presStyleIdx="2" presStyleCnt="4">
        <dgm:presLayoutVars>
          <dgm:bulletEnabled val="1"/>
        </dgm:presLayoutVars>
      </dgm:prSet>
      <dgm:spPr/>
    </dgm:pt>
    <dgm:pt modelId="{1B319175-1A82-4A95-AEBC-E394883872DD}" type="pres">
      <dgm:prSet presAssocID="{4BCC7116-4461-4BD5-A423-92DF25C9DB81}" presName="negSpace" presStyleCnt="0"/>
      <dgm:spPr/>
    </dgm:pt>
    <dgm:pt modelId="{F14AFADC-F9AF-4C78-A0F1-6E6DB583BBCC}" type="pres">
      <dgm:prSet presAssocID="{4BCC7116-4461-4BD5-A423-92DF25C9DB81}" presName="circle" presStyleLbl="node1" presStyleIdx="2" presStyleCnt="4"/>
      <dgm:spPr/>
    </dgm:pt>
    <dgm:pt modelId="{DB8AE8A4-6E46-4691-9477-13175B7EC0F0}" type="pres">
      <dgm:prSet presAssocID="{D8CA678C-5E6B-48DA-8E8C-E43CE8D5D234}" presName="transSpace" presStyleCnt="0"/>
      <dgm:spPr/>
    </dgm:pt>
    <dgm:pt modelId="{1AF17416-A920-4125-A910-932968FC4E86}" type="pres">
      <dgm:prSet presAssocID="{09E39570-58EF-4815-B879-918FF83498A2}" presName="posSpace" presStyleCnt="0"/>
      <dgm:spPr/>
    </dgm:pt>
    <dgm:pt modelId="{C181D164-71BB-4555-BF16-4B89F749B16E}" type="pres">
      <dgm:prSet presAssocID="{09E39570-58EF-4815-B879-918FF83498A2}" presName="vertFlow" presStyleCnt="0"/>
      <dgm:spPr/>
    </dgm:pt>
    <dgm:pt modelId="{16B3DEB5-CCE1-452F-9FE9-FD9CED5815ED}" type="pres">
      <dgm:prSet presAssocID="{09E39570-58EF-4815-B879-918FF83498A2}" presName="topSpace" presStyleCnt="0"/>
      <dgm:spPr/>
    </dgm:pt>
    <dgm:pt modelId="{8DBE6E35-5AB1-46F2-8EDA-9418BA1DACBD}" type="pres">
      <dgm:prSet presAssocID="{09E39570-58EF-4815-B879-918FF83498A2}" presName="firstComp" presStyleCnt="0"/>
      <dgm:spPr/>
    </dgm:pt>
    <dgm:pt modelId="{E6D573CA-4542-45A0-8898-431C9B0234A2}" type="pres">
      <dgm:prSet presAssocID="{09E39570-58EF-4815-B879-918FF83498A2}" presName="firstChild" presStyleLbl="bgAccFollowNode1" presStyleIdx="3" presStyleCnt="4"/>
      <dgm:spPr/>
    </dgm:pt>
    <dgm:pt modelId="{A579E451-B78D-42CD-BD2E-75129260C9E9}" type="pres">
      <dgm:prSet presAssocID="{09E39570-58EF-4815-B879-918FF83498A2}" presName="firstChildTx" presStyleLbl="bgAccFollowNode1" presStyleIdx="3" presStyleCnt="4">
        <dgm:presLayoutVars>
          <dgm:bulletEnabled val="1"/>
        </dgm:presLayoutVars>
      </dgm:prSet>
      <dgm:spPr/>
    </dgm:pt>
    <dgm:pt modelId="{23AAC09D-E8DE-46C9-977B-D7271E1EB439}" type="pres">
      <dgm:prSet presAssocID="{09E39570-58EF-4815-B879-918FF83498A2}" presName="negSpace" presStyleCnt="0"/>
      <dgm:spPr/>
    </dgm:pt>
    <dgm:pt modelId="{AE3594D8-F047-462B-9AFD-1C1EECF1F31C}" type="pres">
      <dgm:prSet presAssocID="{09E39570-58EF-4815-B879-918FF83498A2}" presName="circle" presStyleLbl="node1" presStyleIdx="3" presStyleCnt="4"/>
      <dgm:spPr/>
    </dgm:pt>
  </dgm:ptLst>
  <dgm:cxnLst>
    <dgm:cxn modelId="{E72DE503-EF82-4AD5-A31D-5642DA243528}" type="presOf" srcId="{5B18F645-9EFD-4FD0-9538-884C48A97406}" destId="{04C88ABF-BADE-4DD0-B02B-BD3900B91902}" srcOrd="1" destOrd="0" presId="urn:microsoft.com/office/officeart/2005/8/layout/hList9"/>
    <dgm:cxn modelId="{36B8FB11-B56C-4E91-BCE1-3E52FEF6633C}" srcId="{49EB02D1-B203-40D1-ACD9-0CB859F9B877}" destId="{4BCC7116-4461-4BD5-A423-92DF25C9DB81}" srcOrd="2" destOrd="0" parTransId="{DDE51718-5C5D-4617-A64C-5059F6C77B7C}" sibTransId="{D8CA678C-5E6B-48DA-8E8C-E43CE8D5D234}"/>
    <dgm:cxn modelId="{F5B29A37-7D3E-4DE3-8A94-B9361EAB392F}" type="presOf" srcId="{68FE3B63-D824-46C9-8620-7938D09B4204}" destId="{45DC39A9-71FE-4670-92BA-97E3AD2BA2AC}" srcOrd="0" destOrd="0" presId="urn:microsoft.com/office/officeart/2005/8/layout/hList9"/>
    <dgm:cxn modelId="{2A7D3446-0A62-4CFB-9EDF-44334118A30E}" type="presOf" srcId="{49EB02D1-B203-40D1-ACD9-0CB859F9B877}" destId="{6F7A4F54-F1FA-4780-89E1-A9DC371CB4C9}" srcOrd="0" destOrd="0" presId="urn:microsoft.com/office/officeart/2005/8/layout/hList9"/>
    <dgm:cxn modelId="{EA269A74-2F28-4F57-A4CF-1A5DAB6094CA}" type="presOf" srcId="{5D06D4FB-1D83-4CB2-86F6-C465BF1A692F}" destId="{A579E451-B78D-42CD-BD2E-75129260C9E9}" srcOrd="1" destOrd="0" presId="urn:microsoft.com/office/officeart/2005/8/layout/hList9"/>
    <dgm:cxn modelId="{4BE09B57-FEEF-400B-BD81-284A5FE57A86}" srcId="{4A5E2B2F-6E24-4343-82BC-0EF180EBA653}" destId="{5E8E735C-DAEC-4912-A92F-6D2735AB889B}" srcOrd="0" destOrd="0" parTransId="{80DF6C11-5F82-4C87-B381-BBCC5E9AD17B}" sibTransId="{FF0D9E82-2607-45EC-B738-624CF9B91926}"/>
    <dgm:cxn modelId="{FBC79658-CC7B-4782-8200-F7AFB3D9FBC0}" type="presOf" srcId="{5E8E735C-DAEC-4912-A92F-6D2735AB889B}" destId="{DC5EFE8E-72F5-4F1E-887C-FA6FB4BDF737}" srcOrd="1" destOrd="0" presId="urn:microsoft.com/office/officeart/2005/8/layout/hList9"/>
    <dgm:cxn modelId="{BD57EE59-B8B1-4EA7-8048-9D218FC7F334}" type="presOf" srcId="{5B18F645-9EFD-4FD0-9538-884C48A97406}" destId="{793B1DD5-EE5E-4B31-B7D0-05A22D126A20}" srcOrd="0" destOrd="0" presId="urn:microsoft.com/office/officeart/2005/8/layout/hList9"/>
    <dgm:cxn modelId="{3F0FCC89-9651-462B-A7EC-CFEB2BD23F10}" type="presOf" srcId="{C24C057C-5CF1-4979-861B-4F46CF066082}" destId="{77A4D097-5C4E-4F2D-B399-BC4A871C5B63}" srcOrd="0" destOrd="0" presId="urn:microsoft.com/office/officeart/2005/8/layout/hList9"/>
    <dgm:cxn modelId="{CEF4DFA2-87E2-485B-9805-175DC28F6D91}" srcId="{4BCC7116-4461-4BD5-A423-92DF25C9DB81}" destId="{C24C057C-5CF1-4979-861B-4F46CF066082}" srcOrd="0" destOrd="0" parTransId="{374180D8-64E1-4358-9470-59FBEDD63DA3}" sibTransId="{F67A0AB8-CBE3-49F6-805D-CE825803E776}"/>
    <dgm:cxn modelId="{832609A8-5125-4A4E-9914-D49024A126BE}" srcId="{49EB02D1-B203-40D1-ACD9-0CB859F9B877}" destId="{4A5E2B2F-6E24-4343-82BC-0EF180EBA653}" srcOrd="1" destOrd="0" parTransId="{4E8365EA-F2D6-48D8-A74B-0D0B0DE4F7C9}" sibTransId="{30628054-4203-4DAC-AFE5-55A019087D3E}"/>
    <dgm:cxn modelId="{28E156B5-994D-4BFD-9A82-A28E52653411}" type="presOf" srcId="{5E8E735C-DAEC-4912-A92F-6D2735AB889B}" destId="{4D5F8869-D800-4CE2-AC7C-7081BF40605B}" srcOrd="0" destOrd="0" presId="urn:microsoft.com/office/officeart/2005/8/layout/hList9"/>
    <dgm:cxn modelId="{FDE258C2-07FB-48A6-BC4D-0480EB506080}" srcId="{49EB02D1-B203-40D1-ACD9-0CB859F9B877}" destId="{68FE3B63-D824-46C9-8620-7938D09B4204}" srcOrd="0" destOrd="0" parTransId="{B9807929-F1A3-408F-87A9-654B5783243F}" sibTransId="{89F14721-D5C0-4EAF-8218-26B4474C2415}"/>
    <dgm:cxn modelId="{7AED57C7-45EE-4D93-9C61-94E654E7DEE9}" type="presOf" srcId="{4BCC7116-4461-4BD5-A423-92DF25C9DB81}" destId="{F14AFADC-F9AF-4C78-A0F1-6E6DB583BBCC}" srcOrd="0" destOrd="0" presId="urn:microsoft.com/office/officeart/2005/8/layout/hList9"/>
    <dgm:cxn modelId="{AAC85AD0-D1E3-4212-9BB1-B4B0615245D9}" srcId="{68FE3B63-D824-46C9-8620-7938D09B4204}" destId="{5B18F645-9EFD-4FD0-9538-884C48A97406}" srcOrd="0" destOrd="0" parTransId="{93321DFE-6473-48E2-9E7D-500EA2004A52}" sibTransId="{D92C0EE4-E89E-4518-8A90-95CCCA2F3B08}"/>
    <dgm:cxn modelId="{406A85D5-1C35-4FAC-A85F-A6AFCECA2E74}" type="presOf" srcId="{5D06D4FB-1D83-4CB2-86F6-C465BF1A692F}" destId="{E6D573CA-4542-45A0-8898-431C9B0234A2}" srcOrd="0" destOrd="0" presId="urn:microsoft.com/office/officeart/2005/8/layout/hList9"/>
    <dgm:cxn modelId="{11497CE7-FC58-4127-ADA9-10A7084D6C61}" type="presOf" srcId="{4A5E2B2F-6E24-4343-82BC-0EF180EBA653}" destId="{F5FB9FD0-2984-4EE0-B876-716576D4A80E}" srcOrd="0" destOrd="0" presId="urn:microsoft.com/office/officeart/2005/8/layout/hList9"/>
    <dgm:cxn modelId="{B97399EC-4C5D-4D92-A7D2-9981716A102F}" type="presOf" srcId="{09E39570-58EF-4815-B879-918FF83498A2}" destId="{AE3594D8-F047-462B-9AFD-1C1EECF1F31C}" srcOrd="0" destOrd="0" presId="urn:microsoft.com/office/officeart/2005/8/layout/hList9"/>
    <dgm:cxn modelId="{00B47CF2-126B-41F2-8270-A2F7B27B38BE}" srcId="{09E39570-58EF-4815-B879-918FF83498A2}" destId="{5D06D4FB-1D83-4CB2-86F6-C465BF1A692F}" srcOrd="0" destOrd="0" parTransId="{FF3E08CD-FD18-496D-AF0F-90A16C020A82}" sibTransId="{6232CC05-DC29-471F-A9ED-3D82FA00CC8E}"/>
    <dgm:cxn modelId="{57A7C6F5-7D91-49D5-88EE-E6D4A16E2225}" srcId="{49EB02D1-B203-40D1-ACD9-0CB859F9B877}" destId="{09E39570-58EF-4815-B879-918FF83498A2}" srcOrd="3" destOrd="0" parTransId="{461BB0B2-473E-4169-B1B3-C306387CA85D}" sibTransId="{D9FE9E72-8551-4D18-BF1B-AD5C644F1E2D}"/>
    <dgm:cxn modelId="{E93212FC-0803-4211-BFFB-924EFEF1BAEB}" type="presOf" srcId="{C24C057C-5CF1-4979-861B-4F46CF066082}" destId="{363E8345-748B-454A-87FA-23DDE7CF7B7D}" srcOrd="1" destOrd="0" presId="urn:microsoft.com/office/officeart/2005/8/layout/hList9"/>
    <dgm:cxn modelId="{108E04FE-8194-4EC3-8B78-B99EB5EA70B8}" type="presParOf" srcId="{6F7A4F54-F1FA-4780-89E1-A9DC371CB4C9}" destId="{F06F57EC-247C-43D9-A0BB-30DA0069297E}" srcOrd="0" destOrd="0" presId="urn:microsoft.com/office/officeart/2005/8/layout/hList9"/>
    <dgm:cxn modelId="{ACDDAE80-3576-4FA7-B189-68FAF5AC7406}" type="presParOf" srcId="{6F7A4F54-F1FA-4780-89E1-A9DC371CB4C9}" destId="{120771D8-0327-4797-8C83-51C298B1D0FC}" srcOrd="1" destOrd="0" presId="urn:microsoft.com/office/officeart/2005/8/layout/hList9"/>
    <dgm:cxn modelId="{9CB63ECF-74D8-452A-8DED-EA5F666075F6}" type="presParOf" srcId="{120771D8-0327-4797-8C83-51C298B1D0FC}" destId="{A2531D15-53F3-48BB-8CB5-72D74DC90559}" srcOrd="0" destOrd="0" presId="urn:microsoft.com/office/officeart/2005/8/layout/hList9"/>
    <dgm:cxn modelId="{4A4C1263-009B-4AEB-8827-BBFE851CB55E}" type="presParOf" srcId="{120771D8-0327-4797-8C83-51C298B1D0FC}" destId="{95D4EF34-E617-480A-9F10-00CD084C88C7}" srcOrd="1" destOrd="0" presId="urn:microsoft.com/office/officeart/2005/8/layout/hList9"/>
    <dgm:cxn modelId="{C5F1C282-B1C6-41F9-B460-28434A3FF967}" type="presParOf" srcId="{95D4EF34-E617-480A-9F10-00CD084C88C7}" destId="{793B1DD5-EE5E-4B31-B7D0-05A22D126A20}" srcOrd="0" destOrd="0" presId="urn:microsoft.com/office/officeart/2005/8/layout/hList9"/>
    <dgm:cxn modelId="{9F736909-F290-48B8-9BEA-06A71E7EFDFC}" type="presParOf" srcId="{95D4EF34-E617-480A-9F10-00CD084C88C7}" destId="{04C88ABF-BADE-4DD0-B02B-BD3900B91902}" srcOrd="1" destOrd="0" presId="urn:microsoft.com/office/officeart/2005/8/layout/hList9"/>
    <dgm:cxn modelId="{74B35CCA-4A95-4E85-A4F1-EC74039110F4}" type="presParOf" srcId="{6F7A4F54-F1FA-4780-89E1-A9DC371CB4C9}" destId="{27601487-12EF-4C77-8D5C-CF69A2C7A961}" srcOrd="2" destOrd="0" presId="urn:microsoft.com/office/officeart/2005/8/layout/hList9"/>
    <dgm:cxn modelId="{B7007C64-DCB4-479A-8D6C-0FBDE8D2CFD2}" type="presParOf" srcId="{6F7A4F54-F1FA-4780-89E1-A9DC371CB4C9}" destId="{45DC39A9-71FE-4670-92BA-97E3AD2BA2AC}" srcOrd="3" destOrd="0" presId="urn:microsoft.com/office/officeart/2005/8/layout/hList9"/>
    <dgm:cxn modelId="{0AC1081D-33B6-4CEF-94B3-2AC824E6BC0E}" type="presParOf" srcId="{6F7A4F54-F1FA-4780-89E1-A9DC371CB4C9}" destId="{CB023961-0135-4DE5-A0B4-0601DEDE488E}" srcOrd="4" destOrd="0" presId="urn:microsoft.com/office/officeart/2005/8/layout/hList9"/>
    <dgm:cxn modelId="{ED8F902F-2A83-477A-8893-8309B43466E9}" type="presParOf" srcId="{6F7A4F54-F1FA-4780-89E1-A9DC371CB4C9}" destId="{3DE3B443-A612-4825-85E0-A5020F897389}" srcOrd="5" destOrd="0" presId="urn:microsoft.com/office/officeart/2005/8/layout/hList9"/>
    <dgm:cxn modelId="{63346B12-90BE-4B8B-908B-C8AD6A95307D}" type="presParOf" srcId="{6F7A4F54-F1FA-4780-89E1-A9DC371CB4C9}" destId="{FD5F4A95-3DF2-4DBD-A660-26F1DA83F88B}" srcOrd="6" destOrd="0" presId="urn:microsoft.com/office/officeart/2005/8/layout/hList9"/>
    <dgm:cxn modelId="{F462FFB7-D0C4-4868-80C6-BDF389534B69}" type="presParOf" srcId="{FD5F4A95-3DF2-4DBD-A660-26F1DA83F88B}" destId="{56E1730D-FB55-4AB7-A6C6-0054B6312EEB}" srcOrd="0" destOrd="0" presId="urn:microsoft.com/office/officeart/2005/8/layout/hList9"/>
    <dgm:cxn modelId="{98D0CC69-A269-4A22-BB04-907D9FDC1355}" type="presParOf" srcId="{FD5F4A95-3DF2-4DBD-A660-26F1DA83F88B}" destId="{F4852AE4-81E7-487B-B537-D9A6DD571775}" srcOrd="1" destOrd="0" presId="urn:microsoft.com/office/officeart/2005/8/layout/hList9"/>
    <dgm:cxn modelId="{4B65BD6D-D110-4933-843B-2D9194C1A6EC}" type="presParOf" srcId="{F4852AE4-81E7-487B-B537-D9A6DD571775}" destId="{4D5F8869-D800-4CE2-AC7C-7081BF40605B}" srcOrd="0" destOrd="0" presId="urn:microsoft.com/office/officeart/2005/8/layout/hList9"/>
    <dgm:cxn modelId="{97746448-A97F-4F27-A4D4-156D49B6CDC5}" type="presParOf" srcId="{F4852AE4-81E7-487B-B537-D9A6DD571775}" destId="{DC5EFE8E-72F5-4F1E-887C-FA6FB4BDF737}" srcOrd="1" destOrd="0" presId="urn:microsoft.com/office/officeart/2005/8/layout/hList9"/>
    <dgm:cxn modelId="{9808220F-4CD2-4BE5-A5BB-DA0335E485F8}" type="presParOf" srcId="{6F7A4F54-F1FA-4780-89E1-A9DC371CB4C9}" destId="{FE962587-1680-4835-A591-09545D9776C1}" srcOrd="7" destOrd="0" presId="urn:microsoft.com/office/officeart/2005/8/layout/hList9"/>
    <dgm:cxn modelId="{E0C5050C-CC57-434D-9BF1-5120D1A7618A}" type="presParOf" srcId="{6F7A4F54-F1FA-4780-89E1-A9DC371CB4C9}" destId="{F5FB9FD0-2984-4EE0-B876-716576D4A80E}" srcOrd="8" destOrd="0" presId="urn:microsoft.com/office/officeart/2005/8/layout/hList9"/>
    <dgm:cxn modelId="{B65A8D62-9409-460C-B676-0E72231CCB15}" type="presParOf" srcId="{6F7A4F54-F1FA-4780-89E1-A9DC371CB4C9}" destId="{53ED6E80-50EC-4777-83A2-63CA565646AF}" srcOrd="9" destOrd="0" presId="urn:microsoft.com/office/officeart/2005/8/layout/hList9"/>
    <dgm:cxn modelId="{A477430F-0C8E-4862-BB00-46986477EF51}" type="presParOf" srcId="{6F7A4F54-F1FA-4780-89E1-A9DC371CB4C9}" destId="{22A3E178-F774-41A8-B83A-E748AC4EE167}" srcOrd="10" destOrd="0" presId="urn:microsoft.com/office/officeart/2005/8/layout/hList9"/>
    <dgm:cxn modelId="{75803B63-3531-4076-AA2F-3894F7F7EEE3}" type="presParOf" srcId="{6F7A4F54-F1FA-4780-89E1-A9DC371CB4C9}" destId="{3D7F35D7-5BDC-4FC5-83BC-BACDF6EB935F}" srcOrd="11" destOrd="0" presId="urn:microsoft.com/office/officeart/2005/8/layout/hList9"/>
    <dgm:cxn modelId="{6FFA0F5C-01C3-455C-9914-71BF9CB2D015}" type="presParOf" srcId="{3D7F35D7-5BDC-4FC5-83BC-BACDF6EB935F}" destId="{C2F7AA2C-0FA0-402A-B53C-E3CC9EB84509}" srcOrd="0" destOrd="0" presId="urn:microsoft.com/office/officeart/2005/8/layout/hList9"/>
    <dgm:cxn modelId="{3CED983D-CBD5-4A15-A835-42379ACE593E}" type="presParOf" srcId="{3D7F35D7-5BDC-4FC5-83BC-BACDF6EB935F}" destId="{1A3D56F2-BD6A-4A7C-BEFB-B8A9F12116CD}" srcOrd="1" destOrd="0" presId="urn:microsoft.com/office/officeart/2005/8/layout/hList9"/>
    <dgm:cxn modelId="{E4A15307-F381-46B9-9444-CABD23FDBFAF}" type="presParOf" srcId="{1A3D56F2-BD6A-4A7C-BEFB-B8A9F12116CD}" destId="{77A4D097-5C4E-4F2D-B399-BC4A871C5B63}" srcOrd="0" destOrd="0" presId="urn:microsoft.com/office/officeart/2005/8/layout/hList9"/>
    <dgm:cxn modelId="{0003A9D4-BBFA-4AF9-B846-78A10B08F852}" type="presParOf" srcId="{1A3D56F2-BD6A-4A7C-BEFB-B8A9F12116CD}" destId="{363E8345-748B-454A-87FA-23DDE7CF7B7D}" srcOrd="1" destOrd="0" presId="urn:microsoft.com/office/officeart/2005/8/layout/hList9"/>
    <dgm:cxn modelId="{43AFB91F-8304-46A6-8EB7-C0DC2980A181}" type="presParOf" srcId="{6F7A4F54-F1FA-4780-89E1-A9DC371CB4C9}" destId="{1B319175-1A82-4A95-AEBC-E394883872DD}" srcOrd="12" destOrd="0" presId="urn:microsoft.com/office/officeart/2005/8/layout/hList9"/>
    <dgm:cxn modelId="{B7C83561-930D-421F-BEF7-863AA5F303A3}" type="presParOf" srcId="{6F7A4F54-F1FA-4780-89E1-A9DC371CB4C9}" destId="{F14AFADC-F9AF-4C78-A0F1-6E6DB583BBCC}" srcOrd="13" destOrd="0" presId="urn:microsoft.com/office/officeart/2005/8/layout/hList9"/>
    <dgm:cxn modelId="{40C8EDD8-0448-4943-9717-0830CABA02EB}" type="presParOf" srcId="{6F7A4F54-F1FA-4780-89E1-A9DC371CB4C9}" destId="{DB8AE8A4-6E46-4691-9477-13175B7EC0F0}" srcOrd="14" destOrd="0" presId="urn:microsoft.com/office/officeart/2005/8/layout/hList9"/>
    <dgm:cxn modelId="{A0A1F9BB-FD0C-4E5B-B600-338888BB6128}" type="presParOf" srcId="{6F7A4F54-F1FA-4780-89E1-A9DC371CB4C9}" destId="{1AF17416-A920-4125-A910-932968FC4E86}" srcOrd="15" destOrd="0" presId="urn:microsoft.com/office/officeart/2005/8/layout/hList9"/>
    <dgm:cxn modelId="{66AA93E9-3B33-44B0-990A-44BFAF3EB831}" type="presParOf" srcId="{6F7A4F54-F1FA-4780-89E1-A9DC371CB4C9}" destId="{C181D164-71BB-4555-BF16-4B89F749B16E}" srcOrd="16" destOrd="0" presId="urn:microsoft.com/office/officeart/2005/8/layout/hList9"/>
    <dgm:cxn modelId="{EEBE7EBA-8FFB-4EEA-8F89-A84C21F77E8E}" type="presParOf" srcId="{C181D164-71BB-4555-BF16-4B89F749B16E}" destId="{16B3DEB5-CCE1-452F-9FE9-FD9CED5815ED}" srcOrd="0" destOrd="0" presId="urn:microsoft.com/office/officeart/2005/8/layout/hList9"/>
    <dgm:cxn modelId="{A13572FC-DD17-4873-9F8F-BF36C8B133C8}" type="presParOf" srcId="{C181D164-71BB-4555-BF16-4B89F749B16E}" destId="{8DBE6E35-5AB1-46F2-8EDA-9418BA1DACBD}" srcOrd="1" destOrd="0" presId="urn:microsoft.com/office/officeart/2005/8/layout/hList9"/>
    <dgm:cxn modelId="{5A6F4E70-3286-4070-8EA4-4585E1BF457A}" type="presParOf" srcId="{8DBE6E35-5AB1-46F2-8EDA-9418BA1DACBD}" destId="{E6D573CA-4542-45A0-8898-431C9B0234A2}" srcOrd="0" destOrd="0" presId="urn:microsoft.com/office/officeart/2005/8/layout/hList9"/>
    <dgm:cxn modelId="{FAF01D05-033D-41F3-AC6D-F36F35B2AC3B}" type="presParOf" srcId="{8DBE6E35-5AB1-46F2-8EDA-9418BA1DACBD}" destId="{A579E451-B78D-42CD-BD2E-75129260C9E9}" srcOrd="1" destOrd="0" presId="urn:microsoft.com/office/officeart/2005/8/layout/hList9"/>
    <dgm:cxn modelId="{23BFB090-A01B-4E62-8946-C9DD8B1347D8}" type="presParOf" srcId="{6F7A4F54-F1FA-4780-89E1-A9DC371CB4C9}" destId="{23AAC09D-E8DE-46C9-977B-D7271E1EB439}" srcOrd="17" destOrd="0" presId="urn:microsoft.com/office/officeart/2005/8/layout/hList9"/>
    <dgm:cxn modelId="{D790DDDF-42F0-45D4-8E96-2701924EDD19}" type="presParOf" srcId="{6F7A4F54-F1FA-4780-89E1-A9DC371CB4C9}" destId="{AE3594D8-F047-462B-9AFD-1C1EECF1F31C}" srcOrd="1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52541-67B9-4027-AF56-CC3B6C836B01}">
      <dsp:nvSpPr>
        <dsp:cNvPr id="0" name=""/>
        <dsp:cNvSpPr/>
      </dsp:nvSpPr>
      <dsp:spPr>
        <a:xfrm rot="10800000">
          <a:off x="1377444" y="2334"/>
          <a:ext cx="8726573" cy="141236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2812" tIns="99060" rIns="184912" bIns="99060" numCol="1" spcCol="1270" anchor="ctr" anchorCtr="0">
          <a:noAutofit/>
        </a:bodyPr>
        <a:lstStyle/>
        <a:p>
          <a:pPr marL="0" lvl="0" indent="0" algn="ctr" defTabSz="1155700">
            <a:lnSpc>
              <a:spcPct val="90000"/>
            </a:lnSpc>
            <a:spcBef>
              <a:spcPct val="0"/>
            </a:spcBef>
            <a:spcAft>
              <a:spcPct val="35000"/>
            </a:spcAft>
            <a:buNone/>
          </a:pPr>
          <a:r>
            <a:rPr lang="sv-SE" sz="2600" b="0" kern="1200"/>
            <a:t>Beslutsstödsmodellen för arbetsterapeuter och fysioterapeuter är ett stöd i det kliniska arbetet. </a:t>
          </a:r>
          <a:endParaRPr lang="sv-SE" sz="2600" kern="1200"/>
        </a:p>
      </dsp:txBody>
      <dsp:txXfrm rot="10800000">
        <a:off x="1730534" y="2334"/>
        <a:ext cx="8373483" cy="1412361"/>
      </dsp:txXfrm>
    </dsp:sp>
    <dsp:sp modelId="{36CBBFD2-7F41-4D78-B3B3-625BBFCDDCF1}">
      <dsp:nvSpPr>
        <dsp:cNvPr id="0" name=""/>
        <dsp:cNvSpPr/>
      </dsp:nvSpPr>
      <dsp:spPr>
        <a:xfrm>
          <a:off x="675087" y="2334"/>
          <a:ext cx="1412361" cy="1412361"/>
        </a:xfrm>
        <a:prstGeom prst="ellipse">
          <a:avLst/>
        </a:prstGeom>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F8D0C4-F7B8-44A8-B8F9-F18FB823D1F5}">
      <dsp:nvSpPr>
        <dsp:cNvPr id="0" name=""/>
        <dsp:cNvSpPr/>
      </dsp:nvSpPr>
      <dsp:spPr>
        <a:xfrm rot="10800000">
          <a:off x="1449349" y="1836297"/>
          <a:ext cx="8630699" cy="141236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2812" tIns="99060" rIns="184912" bIns="99060" numCol="1" spcCol="1270" anchor="ctr" anchorCtr="0">
          <a:noAutofit/>
        </a:bodyPr>
        <a:lstStyle/>
        <a:p>
          <a:pPr marL="0" lvl="0" indent="0" algn="ctr" defTabSz="1155700">
            <a:lnSpc>
              <a:spcPct val="90000"/>
            </a:lnSpc>
            <a:spcBef>
              <a:spcPct val="0"/>
            </a:spcBef>
            <a:spcAft>
              <a:spcPct val="35000"/>
            </a:spcAft>
            <a:buNone/>
          </a:pPr>
          <a:r>
            <a:rPr lang="sv-SE" sz="2600" b="0" kern="1200"/>
            <a:t>Arbetet sker genom ett personcentrerat förhållningssätt och evidensbaserade metoder.  </a:t>
          </a:r>
          <a:endParaRPr lang="sv-SE" sz="2600" kern="1200"/>
        </a:p>
      </dsp:txBody>
      <dsp:txXfrm rot="10800000">
        <a:off x="1802439" y="1836297"/>
        <a:ext cx="8277609" cy="1412361"/>
      </dsp:txXfrm>
    </dsp:sp>
    <dsp:sp modelId="{41B70FCC-44C1-442F-B1C7-92BA0C16C01B}">
      <dsp:nvSpPr>
        <dsp:cNvPr id="0" name=""/>
        <dsp:cNvSpPr/>
      </dsp:nvSpPr>
      <dsp:spPr>
        <a:xfrm>
          <a:off x="726766" y="1836297"/>
          <a:ext cx="1412361" cy="1412361"/>
        </a:xfrm>
        <a:prstGeom prst="ellipse">
          <a:avLst/>
        </a:prstGeom>
        <a:blipFill>
          <a:blip xmlns:r="http://schemas.openxmlformats.org/officeDocument/2006/relationships" r:embed="rId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892E87-BB08-4158-85E7-F77CDD00D160}">
      <dsp:nvSpPr>
        <dsp:cNvPr id="0" name=""/>
        <dsp:cNvSpPr/>
      </dsp:nvSpPr>
      <dsp:spPr>
        <a:xfrm rot="10800000">
          <a:off x="1403849" y="3670259"/>
          <a:ext cx="8691366" cy="141236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2812" tIns="99060" rIns="184912" bIns="99060" numCol="1" spcCol="1270" anchor="ctr" anchorCtr="0">
          <a:noAutofit/>
        </a:bodyPr>
        <a:lstStyle/>
        <a:p>
          <a:pPr marL="0" lvl="0" indent="0" algn="ctr" defTabSz="1155700">
            <a:lnSpc>
              <a:spcPct val="90000"/>
            </a:lnSpc>
            <a:spcBef>
              <a:spcPct val="0"/>
            </a:spcBef>
            <a:spcAft>
              <a:spcPct val="35000"/>
            </a:spcAft>
            <a:buNone/>
          </a:pPr>
          <a:r>
            <a:rPr lang="sv-SE" sz="2600" b="0" kern="1200"/>
            <a:t>Beslutsstödet går att använda vid rehabiliterande och kompenserande insatser.</a:t>
          </a:r>
          <a:endParaRPr lang="sv-SE" sz="2600" kern="1200"/>
        </a:p>
      </dsp:txBody>
      <dsp:txXfrm rot="10800000">
        <a:off x="1756939" y="3670259"/>
        <a:ext cx="8338276" cy="1412361"/>
      </dsp:txXfrm>
    </dsp:sp>
    <dsp:sp modelId="{E20A1EC3-DE66-4153-9466-72C24A2BAB06}">
      <dsp:nvSpPr>
        <dsp:cNvPr id="0" name=""/>
        <dsp:cNvSpPr/>
      </dsp:nvSpPr>
      <dsp:spPr>
        <a:xfrm>
          <a:off x="656178" y="3670259"/>
          <a:ext cx="1412361" cy="1412361"/>
        </a:xfrm>
        <a:prstGeom prst="ellipse">
          <a:avLst/>
        </a:prstGeom>
        <a:blipFill>
          <a:blip xmlns:r="http://schemas.openxmlformats.org/officeDocument/2006/relationships" r:embed="rId5">
            <a:duotone>
              <a:schemeClr val="accent3">
                <a:shade val="45000"/>
                <a:satMod val="135000"/>
              </a:schemeClr>
              <a:prstClr val="white"/>
            </a:duotone>
            <a:alphaModFix/>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B1DD5-EE5E-4B31-B7D0-05A22D126A20}">
      <dsp:nvSpPr>
        <dsp:cNvPr id="0" name=""/>
        <dsp:cNvSpPr/>
      </dsp:nvSpPr>
      <dsp:spPr>
        <a:xfrm>
          <a:off x="964908" y="1583833"/>
          <a:ext cx="1797096" cy="11986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rtl="0">
            <a:lnSpc>
              <a:spcPct val="90000"/>
            </a:lnSpc>
            <a:spcBef>
              <a:spcPct val="0"/>
            </a:spcBef>
            <a:spcAft>
              <a:spcPct val="35000"/>
            </a:spcAft>
            <a:buNone/>
          </a:pPr>
          <a:r>
            <a:rPr lang="sv-SE" sz="1000" kern="1200" dirty="0">
              <a:latin typeface="Open Sans"/>
              <a:ea typeface="Open Sans"/>
              <a:cs typeface="Open Sans"/>
            </a:rPr>
            <a:t>Situation: Alida har opererats för en höftfraktur och klarar sig inte längre i hemmet som förut.</a:t>
          </a:r>
        </a:p>
      </dsp:txBody>
      <dsp:txXfrm>
        <a:off x="1252443" y="1583833"/>
        <a:ext cx="1509561" cy="1198663"/>
      </dsp:txXfrm>
    </dsp:sp>
    <dsp:sp modelId="{45DC39A9-71FE-4670-92BA-97E3AD2BA2AC}">
      <dsp:nvSpPr>
        <dsp:cNvPr id="0" name=""/>
        <dsp:cNvSpPr/>
      </dsp:nvSpPr>
      <dsp:spPr>
        <a:xfrm>
          <a:off x="6456" y="1104607"/>
          <a:ext cx="1198064" cy="11980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00300">
            <a:lnSpc>
              <a:spcPct val="90000"/>
            </a:lnSpc>
            <a:spcBef>
              <a:spcPct val="0"/>
            </a:spcBef>
            <a:spcAft>
              <a:spcPct val="35000"/>
            </a:spcAft>
            <a:buNone/>
          </a:pPr>
          <a:r>
            <a:rPr lang="sv-SE" sz="5400" kern="1200" dirty="0">
              <a:latin typeface="Open Sans ExtraBold"/>
            </a:rPr>
            <a:t>S</a:t>
          </a:r>
          <a:endParaRPr lang="sv-SE" sz="5400" kern="1200" dirty="0"/>
        </a:p>
      </dsp:txBody>
      <dsp:txXfrm>
        <a:off x="181908" y="1280059"/>
        <a:ext cx="847160" cy="847160"/>
      </dsp:txXfrm>
    </dsp:sp>
    <dsp:sp modelId="{4D5F8869-D800-4CE2-AC7C-7081BF40605B}">
      <dsp:nvSpPr>
        <dsp:cNvPr id="0" name=""/>
        <dsp:cNvSpPr/>
      </dsp:nvSpPr>
      <dsp:spPr>
        <a:xfrm>
          <a:off x="3960069" y="1583833"/>
          <a:ext cx="1797096" cy="11986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rtl="0">
            <a:lnSpc>
              <a:spcPct val="90000"/>
            </a:lnSpc>
            <a:spcBef>
              <a:spcPct val="0"/>
            </a:spcBef>
            <a:spcAft>
              <a:spcPct val="35000"/>
            </a:spcAft>
            <a:buNone/>
          </a:pPr>
          <a:r>
            <a:rPr lang="sv-SE" sz="1000" kern="1200" dirty="0">
              <a:latin typeface="Open Sans"/>
              <a:ea typeface="Open Sans"/>
              <a:cs typeface="Open Sans"/>
            </a:rPr>
            <a:t>Bakgrund: Alida bor i ordinärt boende tillsammans med sin syster. Har tidigare klarat sig med endast </a:t>
          </a:r>
          <a:r>
            <a:rPr lang="sv-SE" sz="1000" kern="1200" dirty="0" err="1">
              <a:latin typeface="Open Sans"/>
              <a:ea typeface="Open Sans"/>
              <a:cs typeface="Open Sans"/>
            </a:rPr>
            <a:t>tryggghetslarm</a:t>
          </a:r>
          <a:r>
            <a:rPr lang="sv-SE" sz="1000" kern="1200" dirty="0">
              <a:latin typeface="Open Sans"/>
              <a:ea typeface="Open Sans"/>
              <a:cs typeface="Open Sans"/>
            </a:rPr>
            <a:t> och hygienhjälpmedel.</a:t>
          </a:r>
        </a:p>
      </dsp:txBody>
      <dsp:txXfrm>
        <a:off x="4247604" y="1583833"/>
        <a:ext cx="1509561" cy="1198663"/>
      </dsp:txXfrm>
    </dsp:sp>
    <dsp:sp modelId="{F5FB9FD0-2984-4EE0-B876-716576D4A80E}">
      <dsp:nvSpPr>
        <dsp:cNvPr id="0" name=""/>
        <dsp:cNvSpPr/>
      </dsp:nvSpPr>
      <dsp:spPr>
        <a:xfrm>
          <a:off x="3001617" y="1104607"/>
          <a:ext cx="1198064" cy="11980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00300">
            <a:lnSpc>
              <a:spcPct val="90000"/>
            </a:lnSpc>
            <a:spcBef>
              <a:spcPct val="0"/>
            </a:spcBef>
            <a:spcAft>
              <a:spcPct val="35000"/>
            </a:spcAft>
            <a:buNone/>
          </a:pPr>
          <a:r>
            <a:rPr lang="sv-SE" sz="5400" kern="1200" dirty="0">
              <a:latin typeface="Open Sans ExtraBold"/>
            </a:rPr>
            <a:t>B</a:t>
          </a:r>
          <a:endParaRPr lang="sv-SE" sz="5400" kern="1200" dirty="0"/>
        </a:p>
      </dsp:txBody>
      <dsp:txXfrm>
        <a:off x="3177069" y="1280059"/>
        <a:ext cx="847160" cy="847160"/>
      </dsp:txXfrm>
    </dsp:sp>
    <dsp:sp modelId="{77A4D097-5C4E-4F2D-B399-BC4A871C5B63}">
      <dsp:nvSpPr>
        <dsp:cNvPr id="0" name=""/>
        <dsp:cNvSpPr/>
      </dsp:nvSpPr>
      <dsp:spPr>
        <a:xfrm>
          <a:off x="6955230" y="1583833"/>
          <a:ext cx="1797096" cy="11986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rtl="0">
            <a:lnSpc>
              <a:spcPct val="90000"/>
            </a:lnSpc>
            <a:spcBef>
              <a:spcPct val="0"/>
            </a:spcBef>
            <a:spcAft>
              <a:spcPct val="35000"/>
            </a:spcAft>
            <a:buNone/>
          </a:pPr>
          <a:r>
            <a:rPr lang="sv-SE" sz="1000" kern="1200" dirty="0">
              <a:latin typeface="Open Sans"/>
              <a:ea typeface="Open Sans"/>
              <a:cs typeface="Open Sans"/>
            </a:rPr>
            <a:t>Aktuellt: Alida är i behov av förflyttningshjälpmedel och rehabilitering i hemmet för att åter bli så självständig som möjligt.</a:t>
          </a:r>
        </a:p>
      </dsp:txBody>
      <dsp:txXfrm>
        <a:off x="7242765" y="1583833"/>
        <a:ext cx="1509561" cy="1198663"/>
      </dsp:txXfrm>
    </dsp:sp>
    <dsp:sp modelId="{F14AFADC-F9AF-4C78-A0F1-6E6DB583BBCC}">
      <dsp:nvSpPr>
        <dsp:cNvPr id="0" name=""/>
        <dsp:cNvSpPr/>
      </dsp:nvSpPr>
      <dsp:spPr>
        <a:xfrm>
          <a:off x="5996778" y="1104607"/>
          <a:ext cx="1198064" cy="11980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00300">
            <a:lnSpc>
              <a:spcPct val="90000"/>
            </a:lnSpc>
            <a:spcBef>
              <a:spcPct val="0"/>
            </a:spcBef>
            <a:spcAft>
              <a:spcPct val="35000"/>
            </a:spcAft>
            <a:buNone/>
          </a:pPr>
          <a:r>
            <a:rPr lang="sv-SE" sz="5400" kern="1200" dirty="0">
              <a:latin typeface="Open Sans ExtraBold"/>
            </a:rPr>
            <a:t>A</a:t>
          </a:r>
          <a:endParaRPr lang="sv-SE" sz="5400" kern="1200" dirty="0"/>
        </a:p>
      </dsp:txBody>
      <dsp:txXfrm>
        <a:off x="6172230" y="1280059"/>
        <a:ext cx="847160" cy="847160"/>
      </dsp:txXfrm>
    </dsp:sp>
    <dsp:sp modelId="{E6D573CA-4542-45A0-8898-431C9B0234A2}">
      <dsp:nvSpPr>
        <dsp:cNvPr id="0" name=""/>
        <dsp:cNvSpPr/>
      </dsp:nvSpPr>
      <dsp:spPr>
        <a:xfrm>
          <a:off x="9950391" y="1583833"/>
          <a:ext cx="1797096" cy="11986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rtl="0">
            <a:lnSpc>
              <a:spcPct val="90000"/>
            </a:lnSpc>
            <a:spcBef>
              <a:spcPct val="0"/>
            </a:spcBef>
            <a:spcAft>
              <a:spcPct val="35000"/>
            </a:spcAft>
            <a:buNone/>
          </a:pPr>
          <a:r>
            <a:rPr lang="sv-SE" sz="1000" kern="1200" dirty="0">
              <a:latin typeface="Open Sans"/>
              <a:ea typeface="Open Sans"/>
              <a:cs typeface="Open Sans"/>
            </a:rPr>
            <a:t>Rekommendation: Fysioterapeut träffar Alida för bedömning i hemmet efter utskrivning.</a:t>
          </a:r>
        </a:p>
      </dsp:txBody>
      <dsp:txXfrm>
        <a:off x="10237927" y="1583833"/>
        <a:ext cx="1509561" cy="1198663"/>
      </dsp:txXfrm>
    </dsp:sp>
    <dsp:sp modelId="{AE3594D8-F047-462B-9AFD-1C1EECF1F31C}">
      <dsp:nvSpPr>
        <dsp:cNvPr id="0" name=""/>
        <dsp:cNvSpPr/>
      </dsp:nvSpPr>
      <dsp:spPr>
        <a:xfrm>
          <a:off x="8991940" y="1104607"/>
          <a:ext cx="1198064" cy="11980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00300">
            <a:lnSpc>
              <a:spcPct val="90000"/>
            </a:lnSpc>
            <a:spcBef>
              <a:spcPct val="0"/>
            </a:spcBef>
            <a:spcAft>
              <a:spcPct val="35000"/>
            </a:spcAft>
            <a:buNone/>
          </a:pPr>
          <a:r>
            <a:rPr lang="sv-SE" sz="5400" kern="1200" dirty="0">
              <a:latin typeface="Open Sans ExtraBold"/>
            </a:rPr>
            <a:t>R</a:t>
          </a:r>
          <a:endParaRPr lang="sv-SE" sz="5400" kern="1200" dirty="0"/>
        </a:p>
      </dsp:txBody>
      <dsp:txXfrm>
        <a:off x="9167392" y="1280059"/>
        <a:ext cx="847160" cy="847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B1DD5-EE5E-4B31-B7D0-05A22D126A20}">
      <dsp:nvSpPr>
        <dsp:cNvPr id="0" name=""/>
        <dsp:cNvSpPr/>
      </dsp:nvSpPr>
      <dsp:spPr>
        <a:xfrm>
          <a:off x="969077" y="1542693"/>
          <a:ext cx="1804861" cy="120384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marL="0" lvl="0" indent="0" algn="l" defTabSz="466725" rtl="0">
            <a:lnSpc>
              <a:spcPct val="90000"/>
            </a:lnSpc>
            <a:spcBef>
              <a:spcPct val="0"/>
            </a:spcBef>
            <a:spcAft>
              <a:spcPct val="35000"/>
            </a:spcAft>
            <a:buNone/>
          </a:pPr>
          <a:r>
            <a:rPr lang="sv-SE" sz="1050" kern="1200" dirty="0">
              <a:latin typeface="Open Sans"/>
              <a:ea typeface="Open Sans"/>
              <a:cs typeface="Open Sans"/>
            </a:rPr>
            <a:t>Situation: Olle vill kunna ta bussen till dagligverksamheten.</a:t>
          </a:r>
        </a:p>
      </dsp:txBody>
      <dsp:txXfrm>
        <a:off x="1257855" y="1542693"/>
        <a:ext cx="1516083" cy="1203842"/>
      </dsp:txXfrm>
    </dsp:sp>
    <dsp:sp modelId="{45DC39A9-71FE-4670-92BA-97E3AD2BA2AC}">
      <dsp:nvSpPr>
        <dsp:cNvPr id="0" name=""/>
        <dsp:cNvSpPr/>
      </dsp:nvSpPr>
      <dsp:spPr>
        <a:xfrm>
          <a:off x="6484" y="1061396"/>
          <a:ext cx="1203241" cy="12032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00300">
            <a:lnSpc>
              <a:spcPct val="90000"/>
            </a:lnSpc>
            <a:spcBef>
              <a:spcPct val="0"/>
            </a:spcBef>
            <a:spcAft>
              <a:spcPct val="35000"/>
            </a:spcAft>
            <a:buNone/>
          </a:pPr>
          <a:r>
            <a:rPr lang="sv-SE" sz="5400" kern="1200" dirty="0">
              <a:latin typeface="Open Sans ExtraBold"/>
            </a:rPr>
            <a:t>S</a:t>
          </a:r>
          <a:endParaRPr lang="sv-SE" sz="5400" kern="1200" dirty="0"/>
        </a:p>
      </dsp:txBody>
      <dsp:txXfrm>
        <a:off x="182695" y="1237607"/>
        <a:ext cx="850819" cy="850819"/>
      </dsp:txXfrm>
    </dsp:sp>
    <dsp:sp modelId="{4D5F8869-D800-4CE2-AC7C-7081BF40605B}">
      <dsp:nvSpPr>
        <dsp:cNvPr id="0" name=""/>
        <dsp:cNvSpPr/>
      </dsp:nvSpPr>
      <dsp:spPr>
        <a:xfrm>
          <a:off x="3977179" y="1542693"/>
          <a:ext cx="1804861" cy="120384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marL="0" lvl="0" indent="0" algn="l" defTabSz="466725" rtl="0">
            <a:lnSpc>
              <a:spcPct val="90000"/>
            </a:lnSpc>
            <a:spcBef>
              <a:spcPct val="0"/>
            </a:spcBef>
            <a:spcAft>
              <a:spcPct val="35000"/>
            </a:spcAft>
            <a:buNone/>
          </a:pPr>
          <a:r>
            <a:rPr lang="sv-SE" sz="1050" kern="1200" dirty="0">
              <a:latin typeface="Open Sans"/>
              <a:ea typeface="Open Sans"/>
              <a:cs typeface="Open Sans"/>
            </a:rPr>
            <a:t>Bakgrund: Olle har svårt att hålla reda på tiden. Han fastnar ofta i en aktivitet, som att läsa morgontidningen.</a:t>
          </a:r>
        </a:p>
      </dsp:txBody>
      <dsp:txXfrm>
        <a:off x="4265957" y="1542693"/>
        <a:ext cx="1516083" cy="1203842"/>
      </dsp:txXfrm>
    </dsp:sp>
    <dsp:sp modelId="{F5FB9FD0-2984-4EE0-B876-716576D4A80E}">
      <dsp:nvSpPr>
        <dsp:cNvPr id="0" name=""/>
        <dsp:cNvSpPr/>
      </dsp:nvSpPr>
      <dsp:spPr>
        <a:xfrm>
          <a:off x="3014587" y="1061396"/>
          <a:ext cx="1203241" cy="12032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00300">
            <a:lnSpc>
              <a:spcPct val="90000"/>
            </a:lnSpc>
            <a:spcBef>
              <a:spcPct val="0"/>
            </a:spcBef>
            <a:spcAft>
              <a:spcPct val="35000"/>
            </a:spcAft>
            <a:buNone/>
          </a:pPr>
          <a:r>
            <a:rPr lang="sv-SE" sz="5400" kern="1200" dirty="0">
              <a:latin typeface="Open Sans ExtraBold"/>
            </a:rPr>
            <a:t>B</a:t>
          </a:r>
          <a:endParaRPr lang="sv-SE" sz="5400" kern="1200" dirty="0"/>
        </a:p>
      </dsp:txBody>
      <dsp:txXfrm>
        <a:off x="3190798" y="1237607"/>
        <a:ext cx="850819" cy="850819"/>
      </dsp:txXfrm>
    </dsp:sp>
    <dsp:sp modelId="{77A4D097-5C4E-4F2D-B399-BC4A871C5B63}">
      <dsp:nvSpPr>
        <dsp:cNvPr id="0" name=""/>
        <dsp:cNvSpPr/>
      </dsp:nvSpPr>
      <dsp:spPr>
        <a:xfrm>
          <a:off x="6985282" y="1542693"/>
          <a:ext cx="1804861" cy="120384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marL="0" lvl="0" indent="0" algn="l" defTabSz="466725" rtl="0">
            <a:lnSpc>
              <a:spcPct val="90000"/>
            </a:lnSpc>
            <a:spcBef>
              <a:spcPct val="0"/>
            </a:spcBef>
            <a:spcAft>
              <a:spcPct val="35000"/>
            </a:spcAft>
            <a:buNone/>
          </a:pPr>
          <a:r>
            <a:rPr lang="sv-SE" sz="1050" kern="1200" dirty="0">
              <a:latin typeface="Open Sans"/>
              <a:ea typeface="Open Sans"/>
              <a:cs typeface="Open Sans"/>
            </a:rPr>
            <a:t>Aktuellt: Olle blir mycket upprörd när vi påminner honom och säger att han klarar det</a:t>
          </a:r>
          <a:r>
            <a:rPr lang="sv-SE" sz="1050" kern="1200" dirty="0">
              <a:latin typeface="Open Sans ExtraBold"/>
            </a:rPr>
            <a:t> </a:t>
          </a:r>
          <a:r>
            <a:rPr lang="sv-SE" sz="1050" kern="1200" dirty="0">
              <a:latin typeface="Open Sans"/>
              <a:ea typeface="Open Sans"/>
              <a:cs typeface="Open Sans"/>
            </a:rPr>
            <a:t>själv.</a:t>
          </a:r>
        </a:p>
      </dsp:txBody>
      <dsp:txXfrm>
        <a:off x="7274060" y="1542693"/>
        <a:ext cx="1516083" cy="1203842"/>
      </dsp:txXfrm>
    </dsp:sp>
    <dsp:sp modelId="{F14AFADC-F9AF-4C78-A0F1-6E6DB583BBCC}">
      <dsp:nvSpPr>
        <dsp:cNvPr id="0" name=""/>
        <dsp:cNvSpPr/>
      </dsp:nvSpPr>
      <dsp:spPr>
        <a:xfrm>
          <a:off x="6022689" y="1061396"/>
          <a:ext cx="1203241" cy="12032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00300">
            <a:lnSpc>
              <a:spcPct val="90000"/>
            </a:lnSpc>
            <a:spcBef>
              <a:spcPct val="0"/>
            </a:spcBef>
            <a:spcAft>
              <a:spcPct val="35000"/>
            </a:spcAft>
            <a:buNone/>
          </a:pPr>
          <a:r>
            <a:rPr lang="sv-SE" sz="5400" kern="1200" dirty="0">
              <a:latin typeface="Open Sans ExtraBold"/>
            </a:rPr>
            <a:t>A</a:t>
          </a:r>
          <a:endParaRPr lang="sv-SE" sz="5400" kern="1200" dirty="0"/>
        </a:p>
      </dsp:txBody>
      <dsp:txXfrm>
        <a:off x="6198900" y="1237607"/>
        <a:ext cx="850819" cy="850819"/>
      </dsp:txXfrm>
    </dsp:sp>
    <dsp:sp modelId="{E6D573CA-4542-45A0-8898-431C9B0234A2}">
      <dsp:nvSpPr>
        <dsp:cNvPr id="0" name=""/>
        <dsp:cNvSpPr/>
      </dsp:nvSpPr>
      <dsp:spPr>
        <a:xfrm>
          <a:off x="9993384" y="1542693"/>
          <a:ext cx="1804861" cy="120384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marL="0" lvl="0" indent="0" algn="l" defTabSz="466725" rtl="0">
            <a:lnSpc>
              <a:spcPct val="90000"/>
            </a:lnSpc>
            <a:spcBef>
              <a:spcPct val="0"/>
            </a:spcBef>
            <a:spcAft>
              <a:spcPct val="35000"/>
            </a:spcAft>
            <a:buNone/>
          </a:pPr>
          <a:r>
            <a:rPr lang="sv-SE" sz="1050" kern="1200" dirty="0">
              <a:latin typeface="Open Sans"/>
              <a:ea typeface="Open Sans"/>
              <a:cs typeface="Open Sans"/>
            </a:rPr>
            <a:t>Rekommendation: Stödpedagog önskar hembesök för bedömning. Risk att Olle tappar motivation till dagligverksamhet.</a:t>
          </a:r>
        </a:p>
      </dsp:txBody>
      <dsp:txXfrm>
        <a:off x="10282162" y="1542693"/>
        <a:ext cx="1516083" cy="1203842"/>
      </dsp:txXfrm>
    </dsp:sp>
    <dsp:sp modelId="{AE3594D8-F047-462B-9AFD-1C1EECF1F31C}">
      <dsp:nvSpPr>
        <dsp:cNvPr id="0" name=""/>
        <dsp:cNvSpPr/>
      </dsp:nvSpPr>
      <dsp:spPr>
        <a:xfrm>
          <a:off x="9030792" y="1061396"/>
          <a:ext cx="1203241" cy="12032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00300">
            <a:lnSpc>
              <a:spcPct val="90000"/>
            </a:lnSpc>
            <a:spcBef>
              <a:spcPct val="0"/>
            </a:spcBef>
            <a:spcAft>
              <a:spcPct val="35000"/>
            </a:spcAft>
            <a:buNone/>
          </a:pPr>
          <a:r>
            <a:rPr lang="sv-SE" sz="5400" kern="1200" dirty="0">
              <a:latin typeface="Open Sans ExtraBold"/>
            </a:rPr>
            <a:t>R</a:t>
          </a:r>
          <a:endParaRPr lang="sv-SE" sz="5400" kern="1200" dirty="0"/>
        </a:p>
      </dsp:txBody>
      <dsp:txXfrm>
        <a:off x="9207003" y="1237607"/>
        <a:ext cx="850819" cy="850819"/>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A9CABA-B148-864E-BE5D-30A30AFA4E87}"/>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a:extLst>
              <a:ext uri="{FF2B5EF4-FFF2-40B4-BE49-F238E27FC236}">
                <a16:creationId xmlns:a16="http://schemas.microsoft.com/office/drawing/2014/main" id="{0C5B9FC5-1D24-9D48-9711-799B271B0AE0}"/>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EB697D35-7DA9-2441-AAE2-F5DFFB435246}" type="datetimeFigureOut">
              <a:rPr lang="en-SE" smtClean="0"/>
              <a:t>10/03/2025</a:t>
            </a:fld>
            <a:endParaRPr lang="en-SE"/>
          </a:p>
        </p:txBody>
      </p:sp>
      <p:sp>
        <p:nvSpPr>
          <p:cNvPr id="4" name="Footer Placeholder 3">
            <a:extLst>
              <a:ext uri="{FF2B5EF4-FFF2-40B4-BE49-F238E27FC236}">
                <a16:creationId xmlns:a16="http://schemas.microsoft.com/office/drawing/2014/main" id="{21C0D41B-A7DE-F745-8F0C-63054ED0F2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5" name="Slide Number Placeholder 4">
            <a:extLst>
              <a:ext uri="{FF2B5EF4-FFF2-40B4-BE49-F238E27FC236}">
                <a16:creationId xmlns:a16="http://schemas.microsoft.com/office/drawing/2014/main" id="{D55AE332-3E4A-BB42-9DE5-6AF21DDC68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DD8901-D25E-3641-9E5B-8655BCE77234}" type="slidenum">
              <a:rPr lang="en-SE" smtClean="0"/>
              <a:t>‹#›</a:t>
            </a:fld>
            <a:endParaRPr lang="en-SE"/>
          </a:p>
        </p:txBody>
      </p:sp>
    </p:spTree>
    <p:extLst>
      <p:ext uri="{BB962C8B-B14F-4D97-AF65-F5344CB8AC3E}">
        <p14:creationId xmlns:p14="http://schemas.microsoft.com/office/powerpoint/2010/main" val="2809202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SE"/>
          </a:p>
        </p:txBody>
      </p:sp>
      <p:sp>
        <p:nvSpPr>
          <p:cNvPr id="3" name="Platshållare för datum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F99DDB70-BE4D-46F0-B339-690D6AE4D9D5}" type="datetimeFigureOut">
              <a:rPr lang="en-SE" smtClean="0"/>
              <a:t>10/03/2025</a:t>
            </a:fld>
            <a:endParaRPr lang="en-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Platshållare för anteckninga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515445-5C8E-44BF-B5A0-D6D939F163DB}" type="slidenum">
              <a:rPr lang="en-SE" smtClean="0"/>
              <a:t>‹#›</a:t>
            </a:fld>
            <a:endParaRPr lang="en-SE"/>
          </a:p>
        </p:txBody>
      </p:sp>
    </p:spTree>
    <p:extLst>
      <p:ext uri="{BB962C8B-B14F-4D97-AF65-F5344CB8AC3E}">
        <p14:creationId xmlns:p14="http://schemas.microsoft.com/office/powerpoint/2010/main" val="1944881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kaneskommuner.se/wp-content/uploads/2021/03/Uppfo%CC%88ljning-fo%CC%88rskrivning-av-hja%CC%88lpmedel-210324.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SE"/>
          </a:p>
        </p:txBody>
      </p:sp>
      <p:sp>
        <p:nvSpPr>
          <p:cNvPr id="4" name="Platshållare för bildnummer 3"/>
          <p:cNvSpPr>
            <a:spLocks noGrp="1"/>
          </p:cNvSpPr>
          <p:nvPr>
            <p:ph type="sldNum" sz="quarter" idx="5"/>
          </p:nvPr>
        </p:nvSpPr>
        <p:spPr/>
        <p:txBody>
          <a:bodyPr/>
          <a:lstStyle/>
          <a:p>
            <a:fld id="{FE515445-5C8E-44BF-B5A0-D6D939F163DB}" type="slidenum">
              <a:rPr lang="en-SE" smtClean="0"/>
              <a:t>1</a:t>
            </a:fld>
            <a:endParaRPr lang="en-SE"/>
          </a:p>
        </p:txBody>
      </p:sp>
    </p:spTree>
    <p:extLst>
      <p:ext uri="{BB962C8B-B14F-4D97-AF65-F5344CB8AC3E}">
        <p14:creationId xmlns:p14="http://schemas.microsoft.com/office/powerpoint/2010/main" val="1170707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E515445-5C8E-44BF-B5A0-D6D939F163DB}" type="slidenum">
              <a:rPr lang="en-SE" smtClean="0"/>
              <a:t>10</a:t>
            </a:fld>
            <a:endParaRPr lang="en-SE"/>
          </a:p>
        </p:txBody>
      </p:sp>
    </p:spTree>
    <p:extLst>
      <p:ext uri="{BB962C8B-B14F-4D97-AF65-F5344CB8AC3E}">
        <p14:creationId xmlns:p14="http://schemas.microsoft.com/office/powerpoint/2010/main" val="2624613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E515445-5C8E-44BF-B5A0-D6D939F163DB}" type="slidenum">
              <a:rPr lang="en-SE" smtClean="0"/>
              <a:t>11</a:t>
            </a:fld>
            <a:endParaRPr lang="en-SE"/>
          </a:p>
        </p:txBody>
      </p:sp>
    </p:spTree>
    <p:extLst>
      <p:ext uri="{BB962C8B-B14F-4D97-AF65-F5344CB8AC3E}">
        <p14:creationId xmlns:p14="http://schemas.microsoft.com/office/powerpoint/2010/main" val="3973638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 följande delar av utbildningsmaterialet kommer ni träffa Olle, som är patient i kommunen. Om Olles hälsotillstånd inte exakt liknar den patient ni vanligtvis möter, går det såklart att göra egna patientfall. Syftet med patientfallet är att visa beslutsstödets olika delar parallellt med en rehabiliteringsprocess.</a:t>
            </a:r>
            <a:endParaRPr lang="en-SE"/>
          </a:p>
        </p:txBody>
      </p:sp>
      <p:sp>
        <p:nvSpPr>
          <p:cNvPr id="4" name="Platshållare för bildnummer 3"/>
          <p:cNvSpPr>
            <a:spLocks noGrp="1"/>
          </p:cNvSpPr>
          <p:nvPr>
            <p:ph type="sldNum" sz="quarter" idx="5"/>
          </p:nvPr>
        </p:nvSpPr>
        <p:spPr/>
        <p:txBody>
          <a:bodyPr/>
          <a:lstStyle/>
          <a:p>
            <a:fld id="{FE515445-5C8E-44BF-B5A0-D6D939F163DB}" type="slidenum">
              <a:rPr lang="en-SE" smtClean="0"/>
              <a:t>12</a:t>
            </a:fld>
            <a:endParaRPr lang="en-SE"/>
          </a:p>
        </p:txBody>
      </p:sp>
    </p:spTree>
    <p:extLst>
      <p:ext uri="{BB962C8B-B14F-4D97-AF65-F5344CB8AC3E}">
        <p14:creationId xmlns:p14="http://schemas.microsoft.com/office/powerpoint/2010/main" val="1719688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E515445-5C8E-44BF-B5A0-D6D939F163DB}" type="slidenum">
              <a:rPr lang="en-SE" smtClean="0"/>
              <a:t>13</a:t>
            </a:fld>
            <a:endParaRPr lang="en-SE"/>
          </a:p>
        </p:txBody>
      </p:sp>
    </p:spTree>
    <p:extLst>
      <p:ext uri="{BB962C8B-B14F-4D97-AF65-F5344CB8AC3E}">
        <p14:creationId xmlns:p14="http://schemas.microsoft.com/office/powerpoint/2010/main" val="2193212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E515445-5C8E-44BF-B5A0-D6D939F163DB}" type="slidenum">
              <a:rPr lang="en-SE" smtClean="0"/>
              <a:t>14</a:t>
            </a:fld>
            <a:endParaRPr lang="en-SE"/>
          </a:p>
        </p:txBody>
      </p:sp>
    </p:spTree>
    <p:extLst>
      <p:ext uri="{BB962C8B-B14F-4D97-AF65-F5344CB8AC3E}">
        <p14:creationId xmlns:p14="http://schemas.microsoft.com/office/powerpoint/2010/main" val="1646161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E515445-5C8E-44BF-B5A0-D6D939F163DB}" type="slidenum">
              <a:rPr lang="en-SE" smtClean="0"/>
              <a:t>15</a:t>
            </a:fld>
            <a:endParaRPr lang="en-SE"/>
          </a:p>
        </p:txBody>
      </p:sp>
    </p:spTree>
    <p:extLst>
      <p:ext uri="{BB962C8B-B14F-4D97-AF65-F5344CB8AC3E}">
        <p14:creationId xmlns:p14="http://schemas.microsoft.com/office/powerpoint/2010/main" val="1928931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E515445-5C8E-44BF-B5A0-D6D939F163DB}" type="slidenum">
              <a:rPr lang="en-SE" smtClean="0"/>
              <a:t>16</a:t>
            </a:fld>
            <a:endParaRPr lang="en-SE"/>
          </a:p>
        </p:txBody>
      </p:sp>
    </p:spTree>
    <p:extLst>
      <p:ext uri="{BB962C8B-B14F-4D97-AF65-F5344CB8AC3E}">
        <p14:creationId xmlns:p14="http://schemas.microsoft.com/office/powerpoint/2010/main" val="3303703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detta ärende kan det vara så att man behöver göra extra bedömningar när det är dags att planera för insatsen. </a:t>
            </a:r>
          </a:p>
        </p:txBody>
      </p:sp>
      <p:sp>
        <p:nvSpPr>
          <p:cNvPr id="4" name="Platshållare för bildnummer 3"/>
          <p:cNvSpPr>
            <a:spLocks noGrp="1"/>
          </p:cNvSpPr>
          <p:nvPr>
            <p:ph type="sldNum" sz="quarter" idx="5"/>
          </p:nvPr>
        </p:nvSpPr>
        <p:spPr/>
        <p:txBody>
          <a:bodyPr/>
          <a:lstStyle/>
          <a:p>
            <a:fld id="{FE515445-5C8E-44BF-B5A0-D6D939F163DB}" type="slidenum">
              <a:rPr lang="en-SE" smtClean="0"/>
              <a:t>17</a:t>
            </a:fld>
            <a:endParaRPr lang="en-SE"/>
          </a:p>
        </p:txBody>
      </p:sp>
    </p:spTree>
    <p:extLst>
      <p:ext uri="{BB962C8B-B14F-4D97-AF65-F5344CB8AC3E}">
        <p14:creationId xmlns:p14="http://schemas.microsoft.com/office/powerpoint/2010/main" val="2002944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E515445-5C8E-44BF-B5A0-D6D939F163DB}" type="slidenum">
              <a:rPr lang="en-SE" smtClean="0"/>
              <a:t>18</a:t>
            </a:fld>
            <a:endParaRPr lang="en-SE"/>
          </a:p>
        </p:txBody>
      </p:sp>
    </p:spTree>
    <p:extLst>
      <p:ext uri="{BB962C8B-B14F-4D97-AF65-F5344CB8AC3E}">
        <p14:creationId xmlns:p14="http://schemas.microsoft.com/office/powerpoint/2010/main" val="4165505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a:solidFill>
                  <a:srgbClr val="3C3837"/>
                </a:solidFill>
                <a:effectLst/>
                <a:latin typeface="Open Sans" panose="020B0606030504020204" pitchFamily="34" charset="0"/>
              </a:rPr>
              <a:t>Arbetsmodellen för Beslutsstöd beskriver steg för steg vid bedömning och utförande av insatser vid funktionsvariation. Det ligger i fysioterapeutens/sjukgymnastens/arbetsterapeutens yrkesansvar att i varje patientärende avgöra om någon del inte är relevant att genomföra</a:t>
            </a:r>
            <a:endParaRPr lang="sv-SE"/>
          </a:p>
        </p:txBody>
      </p:sp>
      <p:sp>
        <p:nvSpPr>
          <p:cNvPr id="4" name="Platshållare för bildnummer 3"/>
          <p:cNvSpPr>
            <a:spLocks noGrp="1"/>
          </p:cNvSpPr>
          <p:nvPr>
            <p:ph type="sldNum" sz="quarter" idx="5"/>
          </p:nvPr>
        </p:nvSpPr>
        <p:spPr/>
        <p:txBody>
          <a:bodyPr/>
          <a:lstStyle/>
          <a:p>
            <a:fld id="{FE515445-5C8E-44BF-B5A0-D6D939F163DB}" type="slidenum">
              <a:rPr lang="en-SE" smtClean="0"/>
              <a:t>19</a:t>
            </a:fld>
            <a:endParaRPr lang="en-SE"/>
          </a:p>
        </p:txBody>
      </p:sp>
    </p:spTree>
    <p:extLst>
      <p:ext uri="{BB962C8B-B14F-4D97-AF65-F5344CB8AC3E}">
        <p14:creationId xmlns:p14="http://schemas.microsoft.com/office/powerpoint/2010/main" val="1122056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err="1"/>
              <a:t>Talmanus</a:t>
            </a:r>
            <a:r>
              <a:rPr lang="sv-SE" sz="1200"/>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Beslutsstödsmodellen för arbetsterapeuter och fysioterapeuter är ett stöd i det kliniska arbetet. Modellen följer arbetsterapi- och fysioterapiprocessen och betonar framför allt strukturerad bedömning och patientens delaktighet. </a:t>
            </a:r>
          </a:p>
          <a:p>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Arbetet sker genom ett personcentrerat förhållningssätt och evidensbaserade metoder.  </a:t>
            </a:r>
          </a:p>
          <a:p>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När modellen utvecklades 2009 var hjälpmedelsförskrivning i fokus. Beslutsstödet går däremot att använda i de flesta ärenden som rör rehabiliterande eller kompenserande insatser.</a:t>
            </a:r>
          </a:p>
          <a:p>
            <a:endParaRPr lang="en-SE"/>
          </a:p>
        </p:txBody>
      </p:sp>
      <p:sp>
        <p:nvSpPr>
          <p:cNvPr id="4" name="Platshållare för bildnummer 3"/>
          <p:cNvSpPr>
            <a:spLocks noGrp="1"/>
          </p:cNvSpPr>
          <p:nvPr>
            <p:ph type="sldNum" sz="quarter" idx="5"/>
          </p:nvPr>
        </p:nvSpPr>
        <p:spPr/>
        <p:txBody>
          <a:bodyPr/>
          <a:lstStyle/>
          <a:p>
            <a:fld id="{FE515445-5C8E-44BF-B5A0-D6D939F163DB}" type="slidenum">
              <a:rPr lang="en-SE" smtClean="0"/>
              <a:t>2</a:t>
            </a:fld>
            <a:endParaRPr lang="en-SE"/>
          </a:p>
        </p:txBody>
      </p:sp>
    </p:spTree>
    <p:extLst>
      <p:ext uri="{BB962C8B-B14F-4D97-AF65-F5344CB8AC3E}">
        <p14:creationId xmlns:p14="http://schemas.microsoft.com/office/powerpoint/2010/main" val="229126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En enstaka genomgång av detta material är bra, men sällan tillräckligt. Lärande växer genom reflektion och dialog, så låt ämnet hållas levande!</a:t>
            </a:r>
          </a:p>
          <a:p>
            <a:r>
              <a:rPr lang="sv-SE"/>
              <a:t>Använd egna exempel och patientfall från vardagen, gå igenom alla steg eller fördjupa dig kring ett av stegen. </a:t>
            </a:r>
          </a:p>
          <a:p>
            <a:r>
              <a:rPr lang="sv-SE"/>
              <a:t>Hellre reflektera korta stunder vid många tillfällen, än att ha längre sittningar mer sällan. </a:t>
            </a:r>
          </a:p>
          <a:p>
            <a:endParaRPr lang="sv-SE"/>
          </a:p>
          <a:p>
            <a:r>
              <a:rPr lang="sv-SE"/>
              <a:t>Ett kvalitetsverktyg är kollegial journalgranskning. En grupp medarbetare kan tillsammans gå igenom ett antal journaler och diskutera hur beslutsstödets steg syns i journaldokumentationen. Där otydligheter uppstår, eller där medarbetare dokumenterar olika – fundera över varför och på vilket sätt en förändring kan ge effekt. Utgå gärna från frågeställningarna; </a:t>
            </a:r>
          </a:p>
          <a:p>
            <a:pPr marL="171450" indent="-171450">
              <a:buFontTx/>
              <a:buChar char="-"/>
            </a:pPr>
            <a:r>
              <a:rPr lang="sv-SE"/>
              <a:t>Vad ska vi börja göra?</a:t>
            </a:r>
          </a:p>
          <a:p>
            <a:pPr marL="171450" indent="-171450">
              <a:buFontTx/>
              <a:buChar char="-"/>
            </a:pPr>
            <a:r>
              <a:rPr lang="sv-SE"/>
              <a:t>Vad ska vi sluta göra?</a:t>
            </a:r>
          </a:p>
          <a:p>
            <a:pPr marL="171450" indent="-171450">
              <a:buFontTx/>
              <a:buChar char="-"/>
            </a:pPr>
            <a:r>
              <a:rPr lang="sv-SE"/>
              <a:t>Vad ska vi fortsätta göra?</a:t>
            </a:r>
          </a:p>
          <a:p>
            <a:pPr marL="171450" indent="-171450">
              <a:buFontTx/>
              <a:buChar char="-"/>
            </a:pPr>
            <a:endParaRPr lang="sv-SE"/>
          </a:p>
          <a:p>
            <a:pPr marL="0" indent="0">
              <a:buFontTx/>
              <a:buNone/>
            </a:pPr>
            <a:r>
              <a:rPr lang="sv-SE"/>
              <a:t>I vissa verksamheter passar det väl att en eller ett par medarbetare blir ambassadör(er) för beslutsstöd. Uppdraget kan bestå i att exempelvis handleda nyanställda, samt planera och genomföra några av punkterna enligt ovan.</a:t>
            </a:r>
          </a:p>
          <a:p>
            <a:endParaRPr lang="sv-SE"/>
          </a:p>
        </p:txBody>
      </p:sp>
      <p:sp>
        <p:nvSpPr>
          <p:cNvPr id="4" name="Platshållare för bildnummer 3"/>
          <p:cNvSpPr>
            <a:spLocks noGrp="1"/>
          </p:cNvSpPr>
          <p:nvPr>
            <p:ph type="sldNum" sz="quarter" idx="5"/>
          </p:nvPr>
        </p:nvSpPr>
        <p:spPr/>
        <p:txBody>
          <a:bodyPr/>
          <a:lstStyle/>
          <a:p>
            <a:fld id="{FE515445-5C8E-44BF-B5A0-D6D939F163DB}" type="slidenum">
              <a:rPr lang="en-SE" smtClean="0"/>
              <a:t>20</a:t>
            </a:fld>
            <a:endParaRPr lang="en-SE"/>
          </a:p>
        </p:txBody>
      </p:sp>
    </p:spTree>
    <p:extLst>
      <p:ext uri="{BB962C8B-B14F-4D97-AF65-F5344CB8AC3E}">
        <p14:creationId xmlns:p14="http://schemas.microsoft.com/office/powerpoint/2010/main" val="1967268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Arbetsmodellen består av 5 steg. Utöver det som tillhör den traditionella arbetsterapi- och fysioterapiprocessen, utförs en riskanalys i tre steg av professionen. Dessutom skattar patienten sina svårigheter och även den upplevda nyttan med insatsen på ett strukturerat sätt, vilket tydliggör vikten av att patienten ska vara motiverad till insatsen och delaktig i planeringen, för att den ska ge avsedd effekt.</a:t>
            </a:r>
          </a:p>
          <a:p>
            <a:endParaRPr lang="en-SE"/>
          </a:p>
        </p:txBody>
      </p:sp>
      <p:sp>
        <p:nvSpPr>
          <p:cNvPr id="4" name="Platshållare för bildnummer 3"/>
          <p:cNvSpPr>
            <a:spLocks noGrp="1"/>
          </p:cNvSpPr>
          <p:nvPr>
            <p:ph type="sldNum" sz="quarter" idx="5"/>
          </p:nvPr>
        </p:nvSpPr>
        <p:spPr/>
        <p:txBody>
          <a:bodyPr/>
          <a:lstStyle/>
          <a:p>
            <a:fld id="{FE515445-5C8E-44BF-B5A0-D6D939F163DB}" type="slidenum">
              <a:rPr lang="en-SE" smtClean="0"/>
              <a:t>3</a:t>
            </a:fld>
            <a:endParaRPr lang="en-SE"/>
          </a:p>
        </p:txBody>
      </p:sp>
    </p:spTree>
    <p:extLst>
      <p:ext uri="{BB962C8B-B14F-4D97-AF65-F5344CB8AC3E}">
        <p14:creationId xmlns:p14="http://schemas.microsoft.com/office/powerpoint/2010/main" val="2641028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För att arbetsterapeuter och fysioterapeuter ska få stöd i kommunikationen med patienter när skattning görs, finns visuella skalor att ladda 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a:t>När insatsen ska utvärderas och följas upp, används en strukturerad bedömning om avsedd nytta med insatsen har uppnåtts och om kvarvarande risker kan finnas.</a:t>
            </a:r>
            <a:endParaRPr lang="sv-SE">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a:hlinkClick r:id="rId3"/>
              </a:rPr>
              <a:t>Uppföljning-förskrivning-av-hjälpmedel-210324.pdf (skaneskommuner.se)</a:t>
            </a:r>
            <a:endParaRPr lang="sv-SE"/>
          </a:p>
          <a:p>
            <a:endParaRPr lang="en-SE"/>
          </a:p>
        </p:txBody>
      </p:sp>
      <p:sp>
        <p:nvSpPr>
          <p:cNvPr id="4" name="Platshållare för bildnummer 3"/>
          <p:cNvSpPr>
            <a:spLocks noGrp="1"/>
          </p:cNvSpPr>
          <p:nvPr>
            <p:ph type="sldNum" sz="quarter" idx="5"/>
          </p:nvPr>
        </p:nvSpPr>
        <p:spPr/>
        <p:txBody>
          <a:bodyPr/>
          <a:lstStyle/>
          <a:p>
            <a:fld id="{FE515445-5C8E-44BF-B5A0-D6D939F163DB}" type="slidenum">
              <a:rPr lang="en-SE" smtClean="0"/>
              <a:t>4</a:t>
            </a:fld>
            <a:endParaRPr lang="en-SE"/>
          </a:p>
        </p:txBody>
      </p:sp>
    </p:spTree>
    <p:extLst>
      <p:ext uri="{BB962C8B-B14F-4D97-AF65-F5344CB8AC3E}">
        <p14:creationId xmlns:p14="http://schemas.microsoft.com/office/powerpoint/2010/main" val="2861002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 följande delar av utbildningsmaterialet kommer ni träffa Alida, som är nybliven patient i kommunen. Om Alidas hälsotillstånd inte exakt liknar den patient ni vanligtvis möter, går det såklart att göra egna patientfall. Syftet med patientfallet är att visa beslutsstödets olika delar parallellt med en rehabiliteringsprocess.</a:t>
            </a:r>
            <a:endParaRPr lang="en-SE"/>
          </a:p>
        </p:txBody>
      </p:sp>
      <p:sp>
        <p:nvSpPr>
          <p:cNvPr id="4" name="Platshållare för bildnummer 3"/>
          <p:cNvSpPr>
            <a:spLocks noGrp="1"/>
          </p:cNvSpPr>
          <p:nvPr>
            <p:ph type="sldNum" sz="quarter" idx="5"/>
          </p:nvPr>
        </p:nvSpPr>
        <p:spPr/>
        <p:txBody>
          <a:bodyPr/>
          <a:lstStyle/>
          <a:p>
            <a:fld id="{FE515445-5C8E-44BF-B5A0-D6D939F163DB}" type="slidenum">
              <a:rPr lang="en-SE" smtClean="0"/>
              <a:t>5</a:t>
            </a:fld>
            <a:endParaRPr lang="en-SE"/>
          </a:p>
        </p:txBody>
      </p:sp>
    </p:spTree>
    <p:extLst>
      <p:ext uri="{BB962C8B-B14F-4D97-AF65-F5344CB8AC3E}">
        <p14:creationId xmlns:p14="http://schemas.microsoft.com/office/powerpoint/2010/main" val="4109381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E515445-5C8E-44BF-B5A0-D6D939F163DB}" type="slidenum">
              <a:rPr lang="en-SE" smtClean="0"/>
              <a:t>6</a:t>
            </a:fld>
            <a:endParaRPr lang="en-SE"/>
          </a:p>
        </p:txBody>
      </p:sp>
    </p:spTree>
    <p:extLst>
      <p:ext uri="{BB962C8B-B14F-4D97-AF65-F5344CB8AC3E}">
        <p14:creationId xmlns:p14="http://schemas.microsoft.com/office/powerpoint/2010/main" val="860158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E515445-5C8E-44BF-B5A0-D6D939F163DB}" type="slidenum">
              <a:rPr lang="en-SE" smtClean="0"/>
              <a:t>7</a:t>
            </a:fld>
            <a:endParaRPr lang="en-SE"/>
          </a:p>
        </p:txBody>
      </p:sp>
    </p:spTree>
    <p:extLst>
      <p:ext uri="{BB962C8B-B14F-4D97-AF65-F5344CB8AC3E}">
        <p14:creationId xmlns:p14="http://schemas.microsoft.com/office/powerpoint/2010/main" val="1813408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E515445-5C8E-44BF-B5A0-D6D939F163DB}" type="slidenum">
              <a:rPr lang="en-SE" smtClean="0"/>
              <a:t>8</a:t>
            </a:fld>
            <a:endParaRPr lang="en-SE"/>
          </a:p>
        </p:txBody>
      </p:sp>
    </p:spTree>
    <p:extLst>
      <p:ext uri="{BB962C8B-B14F-4D97-AF65-F5344CB8AC3E}">
        <p14:creationId xmlns:p14="http://schemas.microsoft.com/office/powerpoint/2010/main" val="523763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E515445-5C8E-44BF-B5A0-D6D939F163DB}" type="slidenum">
              <a:rPr lang="en-SE" smtClean="0"/>
              <a:t>9</a:t>
            </a:fld>
            <a:endParaRPr lang="en-SE"/>
          </a:p>
        </p:txBody>
      </p:sp>
    </p:spTree>
    <p:extLst>
      <p:ext uri="{BB962C8B-B14F-4D97-AF65-F5344CB8AC3E}">
        <p14:creationId xmlns:p14="http://schemas.microsoft.com/office/powerpoint/2010/main" val="2250386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03CA64A7-D5C3-4ABA-80A7-A926BAEEEC64}"/>
              </a:ext>
            </a:extLst>
          </p:cNvPr>
          <p:cNvSpPr>
            <a:spLocks noGrp="1"/>
          </p:cNvSpPr>
          <p:nvPr>
            <p:ph type="body" sz="quarter" idx="18" hasCustomPrompt="1"/>
          </p:nvPr>
        </p:nvSpPr>
        <p:spPr>
          <a:xfrm>
            <a:off x="1055688" y="2889250"/>
            <a:ext cx="6119812" cy="1162050"/>
          </a:xfrm>
          <a:prstGeom prst="rect">
            <a:avLst/>
          </a:prstGeom>
        </p:spPr>
        <p:txBody>
          <a:bodyPr/>
          <a:lstStyle>
            <a:lvl1pPr marL="0" indent="0">
              <a:buNone/>
              <a:defRPr sz="3200" b="0">
                <a:latin typeface="+mj-lt"/>
              </a:defRPr>
            </a:lvl1pPr>
          </a:lstStyle>
          <a:p>
            <a:pPr lvl="0"/>
            <a:r>
              <a:rPr lang="en-SE"/>
              <a:t>LOREM IPSUM DOLOR DOLORES IPSUM</a:t>
            </a:r>
          </a:p>
        </p:txBody>
      </p:sp>
    </p:spTree>
    <p:extLst>
      <p:ext uri="{BB962C8B-B14F-4D97-AF65-F5344CB8AC3E}">
        <p14:creationId xmlns:p14="http://schemas.microsoft.com/office/powerpoint/2010/main" val="1507315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lbild 2">
    <p:spTree>
      <p:nvGrpSpPr>
        <p:cNvPr id="1" name=""/>
        <p:cNvGrpSpPr/>
        <p:nvPr/>
      </p:nvGrpSpPr>
      <p:grpSpPr>
        <a:xfrm>
          <a:off x="0" y="0"/>
          <a:ext cx="0" cy="0"/>
          <a:chOff x="0" y="0"/>
          <a:chExt cx="0" cy="0"/>
        </a:xfrm>
      </p:grpSpPr>
      <p:pic>
        <p:nvPicPr>
          <p:cNvPr id="3" name="Bildobjekt 2" descr="En bild som visar person, utomhus, kvinna, gräs&#10;&#10;Automatiskt genererad beskrivning">
            <a:extLst>
              <a:ext uri="{FF2B5EF4-FFF2-40B4-BE49-F238E27FC236}">
                <a16:creationId xmlns:a16="http://schemas.microsoft.com/office/drawing/2014/main" id="{A12E2360-5FAF-4AA0-9833-859CD6BBB3D8}"/>
              </a:ext>
            </a:extLst>
          </p:cNvPr>
          <p:cNvPicPr>
            <a:picLocks noChangeAspect="1"/>
          </p:cNvPicPr>
          <p:nvPr userDrawn="1"/>
        </p:nvPicPr>
        <p:blipFill rotWithShape="1">
          <a:blip r:embed="rId2"/>
          <a:srcRect t="82" b="20336"/>
          <a:stretch/>
        </p:blipFill>
        <p:spPr>
          <a:xfrm>
            <a:off x="0" y="0"/>
            <a:ext cx="12192000" cy="6876000"/>
          </a:xfrm>
          <a:prstGeom prst="rect">
            <a:avLst/>
          </a:prstGeom>
        </p:spPr>
      </p:pic>
      <p:pic>
        <p:nvPicPr>
          <p:cNvPr id="6" name="Picture 6">
            <a:extLst>
              <a:ext uri="{FF2B5EF4-FFF2-40B4-BE49-F238E27FC236}">
                <a16:creationId xmlns:a16="http://schemas.microsoft.com/office/drawing/2014/main" id="{D7E61D1F-5403-4CFF-AACC-5871E0AEEA3E}"/>
              </a:ext>
            </a:extLst>
          </p:cNvPr>
          <p:cNvPicPr>
            <a:picLocks noChangeAspect="1"/>
          </p:cNvPicPr>
          <p:nvPr userDrawn="1"/>
        </p:nvPicPr>
        <p:blipFill>
          <a:blip r:embed="rId3"/>
          <a:srcRect/>
          <a:stretch/>
        </p:blipFill>
        <p:spPr>
          <a:xfrm>
            <a:off x="9933992" y="455919"/>
            <a:ext cx="1852978" cy="576739"/>
          </a:xfrm>
          <a:prstGeom prst="rect">
            <a:avLst/>
          </a:prstGeom>
        </p:spPr>
      </p:pic>
    </p:spTree>
    <p:extLst>
      <p:ext uri="{BB962C8B-B14F-4D97-AF65-F5344CB8AC3E}">
        <p14:creationId xmlns:p14="http://schemas.microsoft.com/office/powerpoint/2010/main" val="985776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lbild 3">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12E2360-5FAF-4AA0-9833-859CD6BBB3D8}"/>
              </a:ext>
            </a:extLst>
          </p:cNvPr>
          <p:cNvPicPr>
            <a:picLocks noChangeAspect="1"/>
          </p:cNvPicPr>
          <p:nvPr userDrawn="1"/>
        </p:nvPicPr>
        <p:blipFill>
          <a:blip r:embed="rId2"/>
          <a:srcRect t="10143" b="10143"/>
          <a:stretch/>
        </p:blipFill>
        <p:spPr>
          <a:xfrm>
            <a:off x="0" y="0"/>
            <a:ext cx="12192000" cy="6876000"/>
          </a:xfrm>
          <a:prstGeom prst="rect">
            <a:avLst/>
          </a:prstGeom>
        </p:spPr>
      </p:pic>
      <p:pic>
        <p:nvPicPr>
          <p:cNvPr id="6" name="Picture 6">
            <a:extLst>
              <a:ext uri="{FF2B5EF4-FFF2-40B4-BE49-F238E27FC236}">
                <a16:creationId xmlns:a16="http://schemas.microsoft.com/office/drawing/2014/main" id="{07CE91FB-99E3-46F2-ACC0-7252EC797E37}"/>
              </a:ext>
            </a:extLst>
          </p:cNvPr>
          <p:cNvPicPr>
            <a:picLocks noChangeAspect="1"/>
          </p:cNvPicPr>
          <p:nvPr userDrawn="1"/>
        </p:nvPicPr>
        <p:blipFill>
          <a:blip r:embed="rId3"/>
          <a:srcRect/>
          <a:stretch/>
        </p:blipFill>
        <p:spPr>
          <a:xfrm>
            <a:off x="9933992" y="455919"/>
            <a:ext cx="1852978" cy="576739"/>
          </a:xfrm>
          <a:prstGeom prst="rect">
            <a:avLst/>
          </a:prstGeom>
        </p:spPr>
      </p:pic>
    </p:spTree>
    <p:extLst>
      <p:ext uri="{BB962C8B-B14F-4D97-AF65-F5344CB8AC3E}">
        <p14:creationId xmlns:p14="http://schemas.microsoft.com/office/powerpoint/2010/main" val="4069097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tat och bi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F3F23733-B661-4531-9587-B1E644F8C40B}"/>
              </a:ext>
            </a:extLst>
          </p:cNvPr>
          <p:cNvPicPr>
            <a:picLocks noChangeAspect="1"/>
          </p:cNvPicPr>
          <p:nvPr userDrawn="1"/>
        </p:nvPicPr>
        <p:blipFill rotWithShape="1">
          <a:blip r:embed="rId2"/>
          <a:srcRect l="19528" t="404" r="1061" b="404"/>
          <a:stretch/>
        </p:blipFill>
        <p:spPr>
          <a:xfrm>
            <a:off x="4452000" y="0"/>
            <a:ext cx="7740000" cy="6840000"/>
          </a:xfrm>
          <a:prstGeom prst="rect">
            <a:avLst/>
          </a:prstGeom>
        </p:spPr>
      </p:pic>
      <p:pic>
        <p:nvPicPr>
          <p:cNvPr id="6" name="Picture 6">
            <a:extLst>
              <a:ext uri="{FF2B5EF4-FFF2-40B4-BE49-F238E27FC236}">
                <a16:creationId xmlns:a16="http://schemas.microsoft.com/office/drawing/2014/main" id="{D7E61D1F-5403-4CFF-AACC-5871E0AEEA3E}"/>
              </a:ext>
            </a:extLst>
          </p:cNvPr>
          <p:cNvPicPr>
            <a:picLocks noChangeAspect="1"/>
          </p:cNvPicPr>
          <p:nvPr userDrawn="1"/>
        </p:nvPicPr>
        <p:blipFill>
          <a:blip r:embed="rId3"/>
          <a:srcRect/>
          <a:stretch/>
        </p:blipFill>
        <p:spPr>
          <a:xfrm>
            <a:off x="9933992" y="455919"/>
            <a:ext cx="1852978" cy="576739"/>
          </a:xfrm>
          <a:prstGeom prst="rect">
            <a:avLst/>
          </a:prstGeom>
        </p:spPr>
      </p:pic>
      <p:sp>
        <p:nvSpPr>
          <p:cNvPr id="4" name="Platshållare för text 3">
            <a:extLst>
              <a:ext uri="{FF2B5EF4-FFF2-40B4-BE49-F238E27FC236}">
                <a16:creationId xmlns:a16="http://schemas.microsoft.com/office/drawing/2014/main" id="{8F81958B-C168-40CB-BB02-DB4DBBC9C9A6}"/>
              </a:ext>
            </a:extLst>
          </p:cNvPr>
          <p:cNvSpPr>
            <a:spLocks noGrp="1"/>
          </p:cNvSpPr>
          <p:nvPr>
            <p:ph type="body" sz="quarter" idx="12" hasCustomPrompt="1"/>
          </p:nvPr>
        </p:nvSpPr>
        <p:spPr>
          <a:xfrm>
            <a:off x="696305" y="762000"/>
            <a:ext cx="3316895" cy="3911600"/>
          </a:xfrm>
          <a:prstGeom prst="rect">
            <a:avLst/>
          </a:prstGeom>
        </p:spPr>
        <p:txBody>
          <a:bodyPr/>
          <a:lstStyle>
            <a:lvl1pPr marL="0" indent="0" algn="l">
              <a:buNone/>
              <a:defRPr sz="2000" b="1">
                <a:latin typeface="+mn-lt"/>
              </a:defRPr>
            </a:lvl1pPr>
          </a:lstStyle>
          <a:p>
            <a:pPr lvl="0"/>
            <a:r>
              <a:rPr lang="sv-SE"/>
              <a:t>”Skånes Kommuner är en tydlig markering att vi</a:t>
            </a:r>
            <a:r>
              <a:rPr lang="en-SE"/>
              <a:t> </a:t>
            </a:r>
            <a:r>
              <a:rPr lang="sv-SE"/>
              <a:t>tillsammans samlar Skåne som helhet.”</a:t>
            </a:r>
            <a:endParaRPr lang="en-SE"/>
          </a:p>
        </p:txBody>
      </p:sp>
    </p:spTree>
    <p:extLst>
      <p:ext uri="{BB962C8B-B14F-4D97-AF65-F5344CB8AC3E}">
        <p14:creationId xmlns:p14="http://schemas.microsoft.com/office/powerpoint/2010/main" val="974575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itat och bild 2">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12E2360-5FAF-4AA0-9833-859CD6BBB3D8}"/>
              </a:ext>
            </a:extLst>
          </p:cNvPr>
          <p:cNvPicPr>
            <a:picLocks noChangeAspect="1"/>
          </p:cNvPicPr>
          <p:nvPr userDrawn="1"/>
        </p:nvPicPr>
        <p:blipFill rotWithShape="1">
          <a:blip r:embed="rId2"/>
          <a:srcRect l="26786" r="9636"/>
          <a:stretch/>
        </p:blipFill>
        <p:spPr>
          <a:xfrm>
            <a:off x="4452000" y="0"/>
            <a:ext cx="7740000" cy="6840000"/>
          </a:xfrm>
          <a:prstGeom prst="rect">
            <a:avLst/>
          </a:prstGeom>
        </p:spPr>
      </p:pic>
      <p:pic>
        <p:nvPicPr>
          <p:cNvPr id="6" name="Picture 6">
            <a:extLst>
              <a:ext uri="{FF2B5EF4-FFF2-40B4-BE49-F238E27FC236}">
                <a16:creationId xmlns:a16="http://schemas.microsoft.com/office/drawing/2014/main" id="{D7E61D1F-5403-4CFF-AACC-5871E0AEEA3E}"/>
              </a:ext>
            </a:extLst>
          </p:cNvPr>
          <p:cNvPicPr>
            <a:picLocks noChangeAspect="1"/>
          </p:cNvPicPr>
          <p:nvPr userDrawn="1"/>
        </p:nvPicPr>
        <p:blipFill>
          <a:blip r:embed="rId3"/>
          <a:srcRect/>
          <a:stretch/>
        </p:blipFill>
        <p:spPr>
          <a:xfrm>
            <a:off x="9933992" y="455919"/>
            <a:ext cx="1852978" cy="576739"/>
          </a:xfrm>
          <a:prstGeom prst="rect">
            <a:avLst/>
          </a:prstGeom>
        </p:spPr>
      </p:pic>
      <p:sp>
        <p:nvSpPr>
          <p:cNvPr id="4" name="Platshållare för text 3">
            <a:extLst>
              <a:ext uri="{FF2B5EF4-FFF2-40B4-BE49-F238E27FC236}">
                <a16:creationId xmlns:a16="http://schemas.microsoft.com/office/drawing/2014/main" id="{8F81958B-C168-40CB-BB02-DB4DBBC9C9A6}"/>
              </a:ext>
            </a:extLst>
          </p:cNvPr>
          <p:cNvSpPr>
            <a:spLocks noGrp="1"/>
          </p:cNvSpPr>
          <p:nvPr>
            <p:ph type="body" sz="quarter" idx="12" hasCustomPrompt="1"/>
          </p:nvPr>
        </p:nvSpPr>
        <p:spPr>
          <a:xfrm>
            <a:off x="696305" y="762000"/>
            <a:ext cx="3316895" cy="3911600"/>
          </a:xfrm>
          <a:prstGeom prst="rect">
            <a:avLst/>
          </a:prstGeom>
        </p:spPr>
        <p:txBody>
          <a:bodyPr/>
          <a:lstStyle>
            <a:lvl1pPr marL="0" indent="0" algn="l">
              <a:buNone/>
              <a:defRPr sz="2000" b="1">
                <a:latin typeface="+mn-lt"/>
              </a:defRPr>
            </a:lvl1pPr>
          </a:lstStyle>
          <a:p>
            <a:pPr lvl="0"/>
            <a:r>
              <a:rPr lang="sv-SE"/>
              <a:t>”Skånes Kommuner är en tydlig markering att vi</a:t>
            </a:r>
            <a:r>
              <a:rPr lang="en-SE"/>
              <a:t> </a:t>
            </a:r>
            <a:r>
              <a:rPr lang="sv-SE"/>
              <a:t>tillsammans samlar Skåne som helhet.”</a:t>
            </a:r>
            <a:endParaRPr lang="en-SE"/>
          </a:p>
        </p:txBody>
      </p:sp>
    </p:spTree>
    <p:extLst>
      <p:ext uri="{BB962C8B-B14F-4D97-AF65-F5344CB8AC3E}">
        <p14:creationId xmlns:p14="http://schemas.microsoft.com/office/powerpoint/2010/main" val="712755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ontaktuppgifter">
    <p:spTree>
      <p:nvGrpSpPr>
        <p:cNvPr id="1" name=""/>
        <p:cNvGrpSpPr/>
        <p:nvPr/>
      </p:nvGrpSpPr>
      <p:grpSpPr>
        <a:xfrm>
          <a:off x="0" y="0"/>
          <a:ext cx="0" cy="0"/>
          <a:chOff x="0" y="0"/>
          <a:chExt cx="0" cy="0"/>
        </a:xfrm>
      </p:grpSpPr>
      <p:sp>
        <p:nvSpPr>
          <p:cNvPr id="7" name="Platshållare för bild 24">
            <a:extLst>
              <a:ext uri="{FF2B5EF4-FFF2-40B4-BE49-F238E27FC236}">
                <a16:creationId xmlns:a16="http://schemas.microsoft.com/office/drawing/2014/main" id="{A05E0500-C880-B94C-BBC1-60B981C03F1C}"/>
              </a:ext>
            </a:extLst>
          </p:cNvPr>
          <p:cNvSpPr>
            <a:spLocks noGrp="1"/>
          </p:cNvSpPr>
          <p:nvPr>
            <p:ph type="pic" sz="quarter" idx="27"/>
          </p:nvPr>
        </p:nvSpPr>
        <p:spPr>
          <a:xfrm>
            <a:off x="6095999" y="2349500"/>
            <a:ext cx="2104943" cy="2051050"/>
          </a:xfrm>
          <a:prstGeom prst="rect">
            <a:avLst/>
          </a:prstGeom>
        </p:spPr>
        <p:txBody>
          <a:bodyPr/>
          <a:lstStyle>
            <a:lvl1pPr marL="0" indent="0">
              <a:buNone/>
              <a:defRPr/>
            </a:lvl1pPr>
          </a:lstStyle>
          <a:p>
            <a:r>
              <a:rPr lang="sv-SE"/>
              <a:t>Klicka på ikonen för att lägga till en bild</a:t>
            </a:r>
            <a:endParaRPr lang="en-SE"/>
          </a:p>
        </p:txBody>
      </p:sp>
      <p:sp>
        <p:nvSpPr>
          <p:cNvPr id="14" name="Platshållare för text 8">
            <a:extLst>
              <a:ext uri="{FF2B5EF4-FFF2-40B4-BE49-F238E27FC236}">
                <a16:creationId xmlns:a16="http://schemas.microsoft.com/office/drawing/2014/main" id="{9AD2F324-CD4C-41B8-8956-CFC3592E35C6}"/>
              </a:ext>
            </a:extLst>
          </p:cNvPr>
          <p:cNvSpPr>
            <a:spLocks noGrp="1"/>
          </p:cNvSpPr>
          <p:nvPr>
            <p:ph type="body" sz="quarter" idx="18" hasCustomPrompt="1"/>
          </p:nvPr>
        </p:nvSpPr>
        <p:spPr>
          <a:xfrm>
            <a:off x="1055688" y="2349500"/>
            <a:ext cx="3913187" cy="344486"/>
          </a:xfrm>
          <a:prstGeom prst="rect">
            <a:avLst/>
          </a:prstGeom>
        </p:spPr>
        <p:txBody>
          <a:bodyPr/>
          <a:lstStyle>
            <a:lvl1pPr marL="0" indent="0">
              <a:buNone/>
              <a:defRPr sz="2000" b="0">
                <a:latin typeface="+mj-lt"/>
              </a:defRPr>
            </a:lvl1pPr>
          </a:lstStyle>
          <a:p>
            <a:pPr lvl="0"/>
            <a:r>
              <a:rPr lang="en-SE" err="1"/>
              <a:t>Deltagare</a:t>
            </a:r>
            <a:r>
              <a:rPr lang="en-SE"/>
              <a:t> 1</a:t>
            </a:r>
          </a:p>
        </p:txBody>
      </p:sp>
      <p:sp>
        <p:nvSpPr>
          <p:cNvPr id="15" name="Platshållare för text 2">
            <a:extLst>
              <a:ext uri="{FF2B5EF4-FFF2-40B4-BE49-F238E27FC236}">
                <a16:creationId xmlns:a16="http://schemas.microsoft.com/office/drawing/2014/main" id="{17638029-4FCE-40D2-995C-500555D765CA}"/>
              </a:ext>
            </a:extLst>
          </p:cNvPr>
          <p:cNvSpPr>
            <a:spLocks noGrp="1"/>
          </p:cNvSpPr>
          <p:nvPr>
            <p:ph type="body" sz="quarter" idx="43" hasCustomPrompt="1"/>
          </p:nvPr>
        </p:nvSpPr>
        <p:spPr>
          <a:xfrm>
            <a:off x="1055688" y="2809593"/>
            <a:ext cx="4649787" cy="397526"/>
          </a:xfrm>
          <a:prstGeom prst="rect">
            <a:avLst/>
          </a:prstGeom>
        </p:spPr>
        <p:txBody>
          <a:bodyPr/>
          <a:lstStyle>
            <a:lvl1pPr marL="0" indent="0">
              <a:buNone/>
              <a:defRPr sz="1800"/>
            </a:lvl1pPr>
          </a:lstStyle>
          <a:p>
            <a:pPr lvl="0"/>
            <a:r>
              <a:rPr lang="en-SE" err="1"/>
              <a:t>ullamcorper</a:t>
            </a:r>
            <a:endParaRPr lang="en-SE"/>
          </a:p>
        </p:txBody>
      </p:sp>
      <p:sp>
        <p:nvSpPr>
          <p:cNvPr id="16" name="Platshållare för text 2">
            <a:extLst>
              <a:ext uri="{FF2B5EF4-FFF2-40B4-BE49-F238E27FC236}">
                <a16:creationId xmlns:a16="http://schemas.microsoft.com/office/drawing/2014/main" id="{E7F3DFFA-D6A8-4FF7-B4DF-B2A5F764C3C0}"/>
              </a:ext>
            </a:extLst>
          </p:cNvPr>
          <p:cNvSpPr>
            <a:spLocks noGrp="1"/>
          </p:cNvSpPr>
          <p:nvPr>
            <p:ph type="body" sz="quarter" idx="44" hasCustomPrompt="1"/>
          </p:nvPr>
        </p:nvSpPr>
        <p:spPr>
          <a:xfrm>
            <a:off x="1055688" y="3612216"/>
            <a:ext cx="4649787" cy="397526"/>
          </a:xfrm>
          <a:prstGeom prst="rect">
            <a:avLst/>
          </a:prstGeom>
        </p:spPr>
        <p:txBody>
          <a:bodyPr/>
          <a:lstStyle>
            <a:lvl1pPr marL="0" indent="0">
              <a:buNone/>
              <a:defRPr sz="1800"/>
            </a:lvl1pPr>
          </a:lstStyle>
          <a:p>
            <a:pPr lvl="0"/>
            <a:r>
              <a:rPr lang="en-SE" err="1"/>
              <a:t>lorem.ipsum@cubilia.lat</a:t>
            </a:r>
            <a:endParaRPr lang="en-SE"/>
          </a:p>
        </p:txBody>
      </p:sp>
      <p:sp>
        <p:nvSpPr>
          <p:cNvPr id="17" name="Platshållare för text 2">
            <a:extLst>
              <a:ext uri="{FF2B5EF4-FFF2-40B4-BE49-F238E27FC236}">
                <a16:creationId xmlns:a16="http://schemas.microsoft.com/office/drawing/2014/main" id="{97C679CD-F6BB-4F15-9067-7BCA18535996}"/>
              </a:ext>
            </a:extLst>
          </p:cNvPr>
          <p:cNvSpPr>
            <a:spLocks noGrp="1"/>
          </p:cNvSpPr>
          <p:nvPr>
            <p:ph type="body" sz="quarter" idx="45" hasCustomPrompt="1"/>
          </p:nvPr>
        </p:nvSpPr>
        <p:spPr>
          <a:xfrm>
            <a:off x="1055688" y="3214690"/>
            <a:ext cx="4649787" cy="397526"/>
          </a:xfrm>
          <a:prstGeom prst="rect">
            <a:avLst/>
          </a:prstGeom>
        </p:spPr>
        <p:txBody>
          <a:bodyPr/>
          <a:lstStyle>
            <a:lvl1pPr marL="0" indent="0">
              <a:buNone/>
              <a:defRPr sz="1800"/>
            </a:lvl1pPr>
          </a:lstStyle>
          <a:p>
            <a:pPr lvl="0"/>
            <a:r>
              <a:rPr lang="en-SE" err="1"/>
              <a:t>Posuere</a:t>
            </a:r>
            <a:r>
              <a:rPr lang="en-SE"/>
              <a:t> </a:t>
            </a:r>
            <a:r>
              <a:rPr lang="en-SE" err="1"/>
              <a:t>cubilia</a:t>
            </a:r>
            <a:endParaRPr lang="en-SE"/>
          </a:p>
        </p:txBody>
      </p:sp>
      <p:sp>
        <p:nvSpPr>
          <p:cNvPr id="18" name="Platshållare för text 2">
            <a:extLst>
              <a:ext uri="{FF2B5EF4-FFF2-40B4-BE49-F238E27FC236}">
                <a16:creationId xmlns:a16="http://schemas.microsoft.com/office/drawing/2014/main" id="{E1713DE0-A20A-4A72-A641-76F961F836F3}"/>
              </a:ext>
            </a:extLst>
          </p:cNvPr>
          <p:cNvSpPr>
            <a:spLocks noGrp="1"/>
          </p:cNvSpPr>
          <p:nvPr>
            <p:ph type="body" sz="quarter" idx="46" hasCustomPrompt="1"/>
          </p:nvPr>
        </p:nvSpPr>
        <p:spPr>
          <a:xfrm>
            <a:off x="1055688" y="4010826"/>
            <a:ext cx="4649787" cy="397526"/>
          </a:xfrm>
          <a:prstGeom prst="rect">
            <a:avLst/>
          </a:prstGeom>
        </p:spPr>
        <p:txBody>
          <a:bodyPr/>
          <a:lstStyle>
            <a:lvl1pPr marL="0" indent="0">
              <a:buNone/>
              <a:defRPr sz="1800"/>
            </a:lvl1pPr>
          </a:lstStyle>
          <a:p>
            <a:pPr lvl="0"/>
            <a:r>
              <a:rPr lang="en-SE"/>
              <a:t>072-885 4700</a:t>
            </a:r>
          </a:p>
        </p:txBody>
      </p:sp>
    </p:spTree>
    <p:extLst>
      <p:ext uri="{BB962C8B-B14F-4D97-AF65-F5344CB8AC3E}">
        <p14:creationId xmlns:p14="http://schemas.microsoft.com/office/powerpoint/2010/main" val="589843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ontaktuppgifter (2 pers)">
    <p:spTree>
      <p:nvGrpSpPr>
        <p:cNvPr id="1" name=""/>
        <p:cNvGrpSpPr/>
        <p:nvPr/>
      </p:nvGrpSpPr>
      <p:grpSpPr>
        <a:xfrm>
          <a:off x="0" y="0"/>
          <a:ext cx="0" cy="0"/>
          <a:chOff x="0" y="0"/>
          <a:chExt cx="0" cy="0"/>
        </a:xfrm>
      </p:grpSpPr>
      <p:sp>
        <p:nvSpPr>
          <p:cNvPr id="7" name="Platshållare för bild 24">
            <a:extLst>
              <a:ext uri="{FF2B5EF4-FFF2-40B4-BE49-F238E27FC236}">
                <a16:creationId xmlns:a16="http://schemas.microsoft.com/office/drawing/2014/main" id="{B49FD963-CE7A-0449-92CE-7420DED2C563}"/>
              </a:ext>
            </a:extLst>
          </p:cNvPr>
          <p:cNvSpPr>
            <a:spLocks noGrp="1"/>
          </p:cNvSpPr>
          <p:nvPr>
            <p:ph type="pic" sz="quarter" idx="26"/>
          </p:nvPr>
        </p:nvSpPr>
        <p:spPr>
          <a:xfrm>
            <a:off x="6096000" y="4257676"/>
            <a:ext cx="2104943" cy="2051050"/>
          </a:xfrm>
          <a:prstGeom prst="rect">
            <a:avLst/>
          </a:prstGeom>
        </p:spPr>
        <p:txBody>
          <a:bodyPr/>
          <a:lstStyle>
            <a:lvl1pPr marL="0" indent="0">
              <a:buNone/>
              <a:defRPr/>
            </a:lvl1pPr>
          </a:lstStyle>
          <a:p>
            <a:r>
              <a:rPr lang="sv-SE"/>
              <a:t>Klicka på ikonen för att lägga till en bild</a:t>
            </a:r>
            <a:endParaRPr lang="en-SE"/>
          </a:p>
        </p:txBody>
      </p:sp>
      <p:sp>
        <p:nvSpPr>
          <p:cNvPr id="8" name="Platshållare för bild 24">
            <a:extLst>
              <a:ext uri="{FF2B5EF4-FFF2-40B4-BE49-F238E27FC236}">
                <a16:creationId xmlns:a16="http://schemas.microsoft.com/office/drawing/2014/main" id="{D8CF1C18-37DC-894A-A0D5-3B0AF8030B6F}"/>
              </a:ext>
            </a:extLst>
          </p:cNvPr>
          <p:cNvSpPr>
            <a:spLocks noGrp="1"/>
          </p:cNvSpPr>
          <p:nvPr>
            <p:ph type="pic" sz="quarter" idx="27"/>
          </p:nvPr>
        </p:nvSpPr>
        <p:spPr>
          <a:xfrm>
            <a:off x="6095999" y="1808163"/>
            <a:ext cx="2104943" cy="2051050"/>
          </a:xfrm>
          <a:prstGeom prst="rect">
            <a:avLst/>
          </a:prstGeom>
        </p:spPr>
        <p:txBody>
          <a:bodyPr/>
          <a:lstStyle>
            <a:lvl1pPr marL="0" indent="0">
              <a:buNone/>
              <a:defRPr/>
            </a:lvl1pPr>
          </a:lstStyle>
          <a:p>
            <a:r>
              <a:rPr lang="sv-SE"/>
              <a:t>Klicka på ikonen för att lägga till en bild</a:t>
            </a:r>
            <a:endParaRPr lang="en-SE"/>
          </a:p>
        </p:txBody>
      </p:sp>
      <p:sp>
        <p:nvSpPr>
          <p:cNvPr id="19" name="Platshållare för text 8">
            <a:extLst>
              <a:ext uri="{FF2B5EF4-FFF2-40B4-BE49-F238E27FC236}">
                <a16:creationId xmlns:a16="http://schemas.microsoft.com/office/drawing/2014/main" id="{931A9688-0692-4A67-81F0-F6D3E026B9AD}"/>
              </a:ext>
            </a:extLst>
          </p:cNvPr>
          <p:cNvSpPr>
            <a:spLocks noGrp="1"/>
          </p:cNvSpPr>
          <p:nvPr>
            <p:ph type="body" sz="quarter" idx="18" hasCustomPrompt="1"/>
          </p:nvPr>
        </p:nvSpPr>
        <p:spPr>
          <a:xfrm>
            <a:off x="1055688" y="1804988"/>
            <a:ext cx="3913187" cy="344486"/>
          </a:xfrm>
          <a:prstGeom prst="rect">
            <a:avLst/>
          </a:prstGeom>
        </p:spPr>
        <p:txBody>
          <a:bodyPr/>
          <a:lstStyle>
            <a:lvl1pPr marL="0" indent="0">
              <a:buNone/>
              <a:defRPr sz="2000" b="0">
                <a:latin typeface="+mj-lt"/>
              </a:defRPr>
            </a:lvl1pPr>
          </a:lstStyle>
          <a:p>
            <a:pPr lvl="0"/>
            <a:r>
              <a:rPr lang="en-SE" err="1"/>
              <a:t>Deltagare</a:t>
            </a:r>
            <a:r>
              <a:rPr lang="en-SE"/>
              <a:t> 1</a:t>
            </a:r>
          </a:p>
        </p:txBody>
      </p:sp>
      <p:sp>
        <p:nvSpPr>
          <p:cNvPr id="3" name="Platshållare för text 2">
            <a:extLst>
              <a:ext uri="{FF2B5EF4-FFF2-40B4-BE49-F238E27FC236}">
                <a16:creationId xmlns:a16="http://schemas.microsoft.com/office/drawing/2014/main" id="{2C78364D-1701-4633-921C-1FD5DA75F41E}"/>
              </a:ext>
            </a:extLst>
          </p:cNvPr>
          <p:cNvSpPr>
            <a:spLocks noGrp="1"/>
          </p:cNvSpPr>
          <p:nvPr>
            <p:ph type="body" sz="quarter" idx="43" hasCustomPrompt="1"/>
          </p:nvPr>
        </p:nvSpPr>
        <p:spPr>
          <a:xfrm>
            <a:off x="1055688" y="2265081"/>
            <a:ext cx="5162550" cy="392899"/>
          </a:xfrm>
          <a:prstGeom prst="rect">
            <a:avLst/>
          </a:prstGeom>
        </p:spPr>
        <p:txBody>
          <a:bodyPr/>
          <a:lstStyle>
            <a:lvl1pPr marL="0" indent="0">
              <a:buNone/>
              <a:defRPr sz="1800"/>
            </a:lvl1pPr>
          </a:lstStyle>
          <a:p>
            <a:pPr lvl="0"/>
            <a:r>
              <a:rPr lang="en-SE" err="1"/>
              <a:t>ullamcorper</a:t>
            </a:r>
            <a:endParaRPr lang="en-SE"/>
          </a:p>
        </p:txBody>
      </p:sp>
      <p:sp>
        <p:nvSpPr>
          <p:cNvPr id="21" name="Platshållare för text 2">
            <a:extLst>
              <a:ext uri="{FF2B5EF4-FFF2-40B4-BE49-F238E27FC236}">
                <a16:creationId xmlns:a16="http://schemas.microsoft.com/office/drawing/2014/main" id="{3C4A0DF9-D16C-4675-B28C-9C8AB71959BE}"/>
              </a:ext>
            </a:extLst>
          </p:cNvPr>
          <p:cNvSpPr>
            <a:spLocks noGrp="1"/>
          </p:cNvSpPr>
          <p:nvPr>
            <p:ph type="body" sz="quarter" idx="44" hasCustomPrompt="1"/>
          </p:nvPr>
        </p:nvSpPr>
        <p:spPr>
          <a:xfrm>
            <a:off x="1055688" y="3067704"/>
            <a:ext cx="5162550" cy="392899"/>
          </a:xfrm>
          <a:prstGeom prst="rect">
            <a:avLst/>
          </a:prstGeom>
        </p:spPr>
        <p:txBody>
          <a:bodyPr/>
          <a:lstStyle>
            <a:lvl1pPr marL="0" indent="0">
              <a:buNone/>
              <a:defRPr sz="1800"/>
            </a:lvl1pPr>
          </a:lstStyle>
          <a:p>
            <a:pPr lvl="0"/>
            <a:r>
              <a:rPr lang="en-SE" err="1"/>
              <a:t>lorem.ipsum@cubilia.lat</a:t>
            </a:r>
            <a:endParaRPr lang="en-SE"/>
          </a:p>
        </p:txBody>
      </p:sp>
      <p:sp>
        <p:nvSpPr>
          <p:cNvPr id="22" name="Platshållare för text 2">
            <a:extLst>
              <a:ext uri="{FF2B5EF4-FFF2-40B4-BE49-F238E27FC236}">
                <a16:creationId xmlns:a16="http://schemas.microsoft.com/office/drawing/2014/main" id="{625DE285-0F05-42CF-90F3-8854DB8FE921}"/>
              </a:ext>
            </a:extLst>
          </p:cNvPr>
          <p:cNvSpPr>
            <a:spLocks noGrp="1"/>
          </p:cNvSpPr>
          <p:nvPr>
            <p:ph type="body" sz="quarter" idx="45" hasCustomPrompt="1"/>
          </p:nvPr>
        </p:nvSpPr>
        <p:spPr>
          <a:xfrm>
            <a:off x="1055688" y="2670178"/>
            <a:ext cx="5162550" cy="392899"/>
          </a:xfrm>
          <a:prstGeom prst="rect">
            <a:avLst/>
          </a:prstGeom>
        </p:spPr>
        <p:txBody>
          <a:bodyPr/>
          <a:lstStyle>
            <a:lvl1pPr marL="0" indent="0">
              <a:buNone/>
              <a:defRPr sz="1800"/>
            </a:lvl1pPr>
          </a:lstStyle>
          <a:p>
            <a:pPr lvl="0"/>
            <a:r>
              <a:rPr lang="en-SE" err="1"/>
              <a:t>Posuere</a:t>
            </a:r>
            <a:r>
              <a:rPr lang="en-SE"/>
              <a:t> </a:t>
            </a:r>
            <a:r>
              <a:rPr lang="en-SE" err="1"/>
              <a:t>cubilia</a:t>
            </a:r>
            <a:endParaRPr lang="en-SE"/>
          </a:p>
        </p:txBody>
      </p:sp>
      <p:sp>
        <p:nvSpPr>
          <p:cNvPr id="23" name="Platshållare för text 2">
            <a:extLst>
              <a:ext uri="{FF2B5EF4-FFF2-40B4-BE49-F238E27FC236}">
                <a16:creationId xmlns:a16="http://schemas.microsoft.com/office/drawing/2014/main" id="{8EA82455-19C5-41A4-850B-B2D96B6A822D}"/>
              </a:ext>
            </a:extLst>
          </p:cNvPr>
          <p:cNvSpPr>
            <a:spLocks noGrp="1"/>
          </p:cNvSpPr>
          <p:nvPr>
            <p:ph type="body" sz="quarter" idx="46" hasCustomPrompt="1"/>
          </p:nvPr>
        </p:nvSpPr>
        <p:spPr>
          <a:xfrm>
            <a:off x="1055688" y="3466314"/>
            <a:ext cx="5162550" cy="392899"/>
          </a:xfrm>
          <a:prstGeom prst="rect">
            <a:avLst/>
          </a:prstGeom>
        </p:spPr>
        <p:txBody>
          <a:bodyPr/>
          <a:lstStyle>
            <a:lvl1pPr marL="0" indent="0">
              <a:buNone/>
              <a:defRPr sz="1800"/>
            </a:lvl1pPr>
          </a:lstStyle>
          <a:p>
            <a:pPr lvl="0"/>
            <a:r>
              <a:rPr lang="en-SE"/>
              <a:t>072-885 4700</a:t>
            </a:r>
          </a:p>
        </p:txBody>
      </p:sp>
      <p:sp>
        <p:nvSpPr>
          <p:cNvPr id="24" name="Platshållare för text 8">
            <a:extLst>
              <a:ext uri="{FF2B5EF4-FFF2-40B4-BE49-F238E27FC236}">
                <a16:creationId xmlns:a16="http://schemas.microsoft.com/office/drawing/2014/main" id="{8B930079-F839-4FC9-BD95-70089A3554C6}"/>
              </a:ext>
            </a:extLst>
          </p:cNvPr>
          <p:cNvSpPr>
            <a:spLocks noGrp="1"/>
          </p:cNvSpPr>
          <p:nvPr>
            <p:ph type="body" sz="quarter" idx="47" hasCustomPrompt="1"/>
          </p:nvPr>
        </p:nvSpPr>
        <p:spPr>
          <a:xfrm>
            <a:off x="1055688" y="4254501"/>
            <a:ext cx="3913187" cy="344486"/>
          </a:xfrm>
          <a:prstGeom prst="rect">
            <a:avLst/>
          </a:prstGeom>
        </p:spPr>
        <p:txBody>
          <a:bodyPr/>
          <a:lstStyle>
            <a:lvl1pPr marL="0" indent="0">
              <a:buNone/>
              <a:defRPr sz="2000" b="0">
                <a:latin typeface="+mj-lt"/>
              </a:defRPr>
            </a:lvl1pPr>
          </a:lstStyle>
          <a:p>
            <a:pPr lvl="0"/>
            <a:r>
              <a:rPr lang="en-SE" err="1"/>
              <a:t>Deltagare</a:t>
            </a:r>
            <a:r>
              <a:rPr lang="en-SE"/>
              <a:t> 2</a:t>
            </a:r>
          </a:p>
        </p:txBody>
      </p:sp>
      <p:sp>
        <p:nvSpPr>
          <p:cNvPr id="25" name="Platshållare för text 2">
            <a:extLst>
              <a:ext uri="{FF2B5EF4-FFF2-40B4-BE49-F238E27FC236}">
                <a16:creationId xmlns:a16="http://schemas.microsoft.com/office/drawing/2014/main" id="{72562782-5EE2-45EF-BAB8-478C9944E357}"/>
              </a:ext>
            </a:extLst>
          </p:cNvPr>
          <p:cNvSpPr>
            <a:spLocks noGrp="1"/>
          </p:cNvSpPr>
          <p:nvPr>
            <p:ph type="body" sz="quarter" idx="48" hasCustomPrompt="1"/>
          </p:nvPr>
        </p:nvSpPr>
        <p:spPr>
          <a:xfrm>
            <a:off x="1055688" y="4714594"/>
            <a:ext cx="5162550" cy="392899"/>
          </a:xfrm>
          <a:prstGeom prst="rect">
            <a:avLst/>
          </a:prstGeom>
        </p:spPr>
        <p:txBody>
          <a:bodyPr/>
          <a:lstStyle>
            <a:lvl1pPr marL="0" indent="0">
              <a:buNone/>
              <a:defRPr sz="1800"/>
            </a:lvl1pPr>
          </a:lstStyle>
          <a:p>
            <a:pPr lvl="0"/>
            <a:r>
              <a:rPr lang="en-SE" err="1"/>
              <a:t>ullamcorper</a:t>
            </a:r>
            <a:endParaRPr lang="en-SE"/>
          </a:p>
        </p:txBody>
      </p:sp>
      <p:sp>
        <p:nvSpPr>
          <p:cNvPr id="26" name="Platshållare för text 2">
            <a:extLst>
              <a:ext uri="{FF2B5EF4-FFF2-40B4-BE49-F238E27FC236}">
                <a16:creationId xmlns:a16="http://schemas.microsoft.com/office/drawing/2014/main" id="{9FAF66FA-6FD5-4B0B-B6F1-CA2E4FF7991E}"/>
              </a:ext>
            </a:extLst>
          </p:cNvPr>
          <p:cNvSpPr>
            <a:spLocks noGrp="1"/>
          </p:cNvSpPr>
          <p:nvPr>
            <p:ph type="body" sz="quarter" idx="49" hasCustomPrompt="1"/>
          </p:nvPr>
        </p:nvSpPr>
        <p:spPr>
          <a:xfrm>
            <a:off x="1055688" y="5517217"/>
            <a:ext cx="5162550" cy="392899"/>
          </a:xfrm>
          <a:prstGeom prst="rect">
            <a:avLst/>
          </a:prstGeom>
        </p:spPr>
        <p:txBody>
          <a:bodyPr/>
          <a:lstStyle>
            <a:lvl1pPr marL="0" indent="0">
              <a:buNone/>
              <a:defRPr sz="1800"/>
            </a:lvl1pPr>
          </a:lstStyle>
          <a:p>
            <a:pPr lvl="0"/>
            <a:r>
              <a:rPr lang="en-SE" err="1"/>
              <a:t>lorem.ipsum@cubilia.lat</a:t>
            </a:r>
            <a:endParaRPr lang="en-SE"/>
          </a:p>
        </p:txBody>
      </p:sp>
      <p:sp>
        <p:nvSpPr>
          <p:cNvPr id="27" name="Platshållare för text 2">
            <a:extLst>
              <a:ext uri="{FF2B5EF4-FFF2-40B4-BE49-F238E27FC236}">
                <a16:creationId xmlns:a16="http://schemas.microsoft.com/office/drawing/2014/main" id="{FE29A4F0-D8F0-4DC7-ABFE-689511C21D0E}"/>
              </a:ext>
            </a:extLst>
          </p:cNvPr>
          <p:cNvSpPr>
            <a:spLocks noGrp="1"/>
          </p:cNvSpPr>
          <p:nvPr>
            <p:ph type="body" sz="quarter" idx="50" hasCustomPrompt="1"/>
          </p:nvPr>
        </p:nvSpPr>
        <p:spPr>
          <a:xfrm>
            <a:off x="1055688" y="5119691"/>
            <a:ext cx="5162550" cy="392899"/>
          </a:xfrm>
          <a:prstGeom prst="rect">
            <a:avLst/>
          </a:prstGeom>
        </p:spPr>
        <p:txBody>
          <a:bodyPr/>
          <a:lstStyle>
            <a:lvl1pPr marL="0" indent="0">
              <a:buNone/>
              <a:defRPr sz="1800"/>
            </a:lvl1pPr>
          </a:lstStyle>
          <a:p>
            <a:pPr lvl="0"/>
            <a:r>
              <a:rPr lang="en-SE" err="1"/>
              <a:t>Posuere</a:t>
            </a:r>
            <a:r>
              <a:rPr lang="en-SE"/>
              <a:t> </a:t>
            </a:r>
            <a:r>
              <a:rPr lang="en-SE" err="1"/>
              <a:t>cubilia</a:t>
            </a:r>
            <a:endParaRPr lang="en-SE"/>
          </a:p>
        </p:txBody>
      </p:sp>
      <p:sp>
        <p:nvSpPr>
          <p:cNvPr id="28" name="Platshållare för text 2">
            <a:extLst>
              <a:ext uri="{FF2B5EF4-FFF2-40B4-BE49-F238E27FC236}">
                <a16:creationId xmlns:a16="http://schemas.microsoft.com/office/drawing/2014/main" id="{640A931B-97E6-4267-96A5-F342C3CD1C3A}"/>
              </a:ext>
            </a:extLst>
          </p:cNvPr>
          <p:cNvSpPr>
            <a:spLocks noGrp="1"/>
          </p:cNvSpPr>
          <p:nvPr>
            <p:ph type="body" sz="quarter" idx="51" hasCustomPrompt="1"/>
          </p:nvPr>
        </p:nvSpPr>
        <p:spPr>
          <a:xfrm>
            <a:off x="1055688" y="5915827"/>
            <a:ext cx="5162550" cy="392899"/>
          </a:xfrm>
          <a:prstGeom prst="rect">
            <a:avLst/>
          </a:prstGeom>
        </p:spPr>
        <p:txBody>
          <a:bodyPr/>
          <a:lstStyle>
            <a:lvl1pPr marL="0" indent="0">
              <a:buNone/>
              <a:defRPr sz="1800"/>
            </a:lvl1pPr>
          </a:lstStyle>
          <a:p>
            <a:pPr lvl="0"/>
            <a:r>
              <a:rPr lang="en-SE"/>
              <a:t>072-885 4700</a:t>
            </a:r>
          </a:p>
        </p:txBody>
      </p:sp>
    </p:spTree>
    <p:extLst>
      <p:ext uri="{BB962C8B-B14F-4D97-AF65-F5344CB8AC3E}">
        <p14:creationId xmlns:p14="http://schemas.microsoft.com/office/powerpoint/2010/main" val="1478237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02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gult)">
    <p:bg>
      <p:bgPr>
        <a:solidFill>
          <a:schemeClr val="accent4"/>
        </a:solidFill>
        <a:effectLst/>
      </p:bgPr>
    </p:bg>
    <p:spTree>
      <p:nvGrpSpPr>
        <p:cNvPr id="1" name=""/>
        <p:cNvGrpSpPr/>
        <p:nvPr/>
      </p:nvGrpSpPr>
      <p:grpSpPr>
        <a:xfrm>
          <a:off x="0" y="0"/>
          <a:ext cx="0" cy="0"/>
          <a:chOff x="0" y="0"/>
          <a:chExt cx="0" cy="0"/>
        </a:xfrm>
      </p:grpSpPr>
      <p:sp>
        <p:nvSpPr>
          <p:cNvPr id="7" name="Platshållare för text 8">
            <a:extLst>
              <a:ext uri="{FF2B5EF4-FFF2-40B4-BE49-F238E27FC236}">
                <a16:creationId xmlns:a16="http://schemas.microsoft.com/office/drawing/2014/main" id="{A9A5A3A4-61F5-4A68-B0DC-EEDED4CD7C79}"/>
              </a:ext>
            </a:extLst>
          </p:cNvPr>
          <p:cNvSpPr>
            <a:spLocks noGrp="1"/>
          </p:cNvSpPr>
          <p:nvPr>
            <p:ph type="body" sz="quarter" idx="18" hasCustomPrompt="1"/>
          </p:nvPr>
        </p:nvSpPr>
        <p:spPr>
          <a:xfrm>
            <a:off x="1055688" y="2889250"/>
            <a:ext cx="6083300" cy="615950"/>
          </a:xfrm>
          <a:prstGeom prst="rect">
            <a:avLst/>
          </a:prstGeom>
        </p:spPr>
        <p:txBody>
          <a:bodyPr/>
          <a:lstStyle>
            <a:lvl1pPr marL="0" indent="0">
              <a:buNone/>
              <a:defRPr sz="3200" b="0">
                <a:latin typeface="+mj-lt"/>
              </a:defRPr>
            </a:lvl1pPr>
          </a:lstStyle>
          <a:p>
            <a:pPr lvl="0"/>
            <a:r>
              <a:rPr lang="en-SE"/>
              <a:t>LOREM IPSUM DOLOR</a:t>
            </a:r>
          </a:p>
        </p:txBody>
      </p:sp>
      <p:sp>
        <p:nvSpPr>
          <p:cNvPr id="8" name="Platshållare för text 2">
            <a:extLst>
              <a:ext uri="{FF2B5EF4-FFF2-40B4-BE49-F238E27FC236}">
                <a16:creationId xmlns:a16="http://schemas.microsoft.com/office/drawing/2014/main" id="{3CB35770-BD08-4C52-BD5E-8EDB4A277E89}"/>
              </a:ext>
            </a:extLst>
          </p:cNvPr>
          <p:cNvSpPr>
            <a:spLocks noGrp="1"/>
          </p:cNvSpPr>
          <p:nvPr>
            <p:ph type="body" sz="quarter" idx="19" hasCustomPrompt="1"/>
          </p:nvPr>
        </p:nvSpPr>
        <p:spPr>
          <a:xfrm>
            <a:off x="1055688" y="3505200"/>
            <a:ext cx="6083300" cy="495300"/>
          </a:xfrm>
          <a:prstGeom prst="rect">
            <a:avLst/>
          </a:prstGeom>
        </p:spPr>
        <p:txBody>
          <a:bodyPr/>
          <a:lstStyle>
            <a:lvl1pPr marL="0" indent="0">
              <a:buNone/>
              <a:defRPr sz="2000">
                <a:latin typeface="+mn-lt"/>
              </a:defRPr>
            </a:lvl1pPr>
          </a:lstStyle>
          <a:p>
            <a:r>
              <a:rPr lang="en-GB" err="1"/>
              <a:t>Apicit</a:t>
            </a:r>
            <a:r>
              <a:rPr lang="en-GB"/>
              <a:t> </a:t>
            </a:r>
            <a:r>
              <a:rPr lang="en-GB" err="1"/>
              <a:t>quasper</a:t>
            </a:r>
            <a:r>
              <a:rPr lang="en-GB"/>
              <a:t> </a:t>
            </a:r>
            <a:r>
              <a:rPr lang="en-GB" err="1"/>
              <a:t>ferspic</a:t>
            </a:r>
            <a:r>
              <a:rPr lang="en-GB"/>
              <a:t> </a:t>
            </a:r>
            <a:r>
              <a:rPr lang="en-GB" err="1"/>
              <a:t>iaspernatet</a:t>
            </a:r>
            <a:r>
              <a:rPr lang="en-GB"/>
              <a:t> </a:t>
            </a:r>
            <a:r>
              <a:rPr lang="en-GB" err="1"/>
              <a:t>latiorem</a:t>
            </a:r>
            <a:endParaRPr lang="en-SE"/>
          </a:p>
        </p:txBody>
      </p:sp>
    </p:spTree>
    <p:extLst>
      <p:ext uri="{BB962C8B-B14F-4D97-AF65-F5344CB8AC3E}">
        <p14:creationId xmlns:p14="http://schemas.microsoft.com/office/powerpoint/2010/main" val="1527570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itat (gult)">
    <p:bg>
      <p:bgPr>
        <a:solidFill>
          <a:schemeClr val="accent4"/>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78F8BCA7-8EE1-440C-AD5F-9D0C2F3AEAB7}"/>
              </a:ext>
            </a:extLst>
          </p:cNvPr>
          <p:cNvSpPr>
            <a:spLocks noGrp="1"/>
          </p:cNvSpPr>
          <p:nvPr>
            <p:ph type="body" sz="quarter" idx="12" hasCustomPrompt="1"/>
          </p:nvPr>
        </p:nvSpPr>
        <p:spPr>
          <a:xfrm>
            <a:off x="2360005" y="2349500"/>
            <a:ext cx="7471990" cy="2105025"/>
          </a:xfrm>
          <a:prstGeom prst="rect">
            <a:avLst/>
          </a:prstGeom>
        </p:spPr>
        <p:txBody>
          <a:bodyPr/>
          <a:lstStyle>
            <a:lvl1pPr marL="0" indent="0" algn="ctr">
              <a:buNone/>
              <a:defRPr sz="2000" b="1">
                <a:latin typeface="+mn-lt"/>
              </a:defRPr>
            </a:lvl1pPr>
          </a:lstStyle>
          <a:p>
            <a:pPr lvl="0"/>
            <a:r>
              <a:rPr lang="sv-SE"/>
              <a:t>”Skånes Kommuner är en tydlig markering att vi</a:t>
            </a:r>
            <a:r>
              <a:rPr lang="en-SE"/>
              <a:t> </a:t>
            </a:r>
            <a:r>
              <a:rPr lang="sv-SE"/>
              <a:t>tillsammans samlar Skåne som helhet. Det ger oss en</a:t>
            </a:r>
            <a:r>
              <a:rPr lang="en-SE"/>
              <a:t> </a:t>
            </a:r>
            <a:r>
              <a:rPr lang="sv-SE"/>
              <a:t>större legitimitet och trovärdighet. Vi blir dessutom en</a:t>
            </a:r>
            <a:r>
              <a:rPr lang="en-SE"/>
              <a:t> </a:t>
            </a:r>
            <a:r>
              <a:rPr lang="sv-SE"/>
              <a:t>tydligare avsändare när vi arbetar med påverkansarbete för att stärka Skånes perspektiv nationellt”</a:t>
            </a:r>
            <a:endParaRPr lang="en-SE"/>
          </a:p>
        </p:txBody>
      </p:sp>
    </p:spTree>
    <p:extLst>
      <p:ext uri="{BB962C8B-B14F-4D97-AF65-F5344CB8AC3E}">
        <p14:creationId xmlns:p14="http://schemas.microsoft.com/office/powerpoint/2010/main" val="2872291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rtsi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9D78090A-F528-9343-8A24-89A28E0B1C1F}"/>
              </a:ext>
            </a:extLst>
          </p:cNvPr>
          <p:cNvSpPr>
            <a:spLocks noGrp="1"/>
          </p:cNvSpPr>
          <p:nvPr>
            <p:ph type="body" sz="quarter" idx="10" hasCustomPrompt="1"/>
          </p:nvPr>
        </p:nvSpPr>
        <p:spPr>
          <a:xfrm>
            <a:off x="1055688" y="2899376"/>
            <a:ext cx="7857307" cy="1368426"/>
          </a:xfrm>
          <a:prstGeom prst="rect">
            <a:avLst/>
          </a:prstGeom>
        </p:spPr>
        <p:txBody>
          <a:bodyPr/>
          <a:lstStyle>
            <a:lvl1pPr marL="0" indent="0" algn="l">
              <a:lnSpc>
                <a:spcPct val="90000"/>
              </a:lnSpc>
              <a:buNone/>
              <a:defRPr sz="4400" b="1" i="0">
                <a:solidFill>
                  <a:schemeClr val="bg1"/>
                </a:solidFill>
                <a:latin typeface="+mj-lt"/>
                <a:cs typeface="Arial Black" panose="020B0604020202020204" pitchFamily="34" charset="0"/>
              </a:defRPr>
            </a:lvl1pPr>
            <a:lvl2pPr algn="l">
              <a:defRPr/>
            </a:lvl2pPr>
            <a:lvl3pPr algn="l">
              <a:defRPr/>
            </a:lvl3pPr>
            <a:lvl4pPr algn="l">
              <a:defRPr/>
            </a:lvl4pPr>
            <a:lvl5pPr algn="l">
              <a:defRPr/>
            </a:lvl5pPr>
          </a:lstStyle>
          <a:p>
            <a:pPr lvl="0"/>
            <a:r>
              <a:rPr lang="en-GB"/>
              <a:t>POWERPOINT-MALL</a:t>
            </a:r>
            <a:br>
              <a:rPr lang="en-GB"/>
            </a:br>
            <a:r>
              <a:rPr lang="en-SE"/>
              <a:t>KLICKA FÖR ATT REDIGERA</a:t>
            </a:r>
            <a:endParaRPr lang="en-GB"/>
          </a:p>
        </p:txBody>
      </p:sp>
      <p:sp>
        <p:nvSpPr>
          <p:cNvPr id="10" name="Text Placeholder 12">
            <a:extLst>
              <a:ext uri="{FF2B5EF4-FFF2-40B4-BE49-F238E27FC236}">
                <a16:creationId xmlns:a16="http://schemas.microsoft.com/office/drawing/2014/main" id="{ED59BBC8-78DF-9643-BD80-82521C66E25A}"/>
              </a:ext>
            </a:extLst>
          </p:cNvPr>
          <p:cNvSpPr>
            <a:spLocks noGrp="1"/>
          </p:cNvSpPr>
          <p:nvPr>
            <p:ph type="body" sz="quarter" idx="11" hasCustomPrompt="1"/>
          </p:nvPr>
        </p:nvSpPr>
        <p:spPr>
          <a:xfrm>
            <a:off x="1055688" y="2349500"/>
            <a:ext cx="6577012" cy="401676"/>
          </a:xfrm>
          <a:prstGeom prst="rect">
            <a:avLst/>
          </a:prstGeom>
        </p:spPr>
        <p:txBody>
          <a:bodyPr/>
          <a:lstStyle>
            <a:lvl1pPr marL="0" indent="0" algn="l">
              <a:buNone/>
              <a:defRPr sz="2000" b="0" i="0">
                <a:solidFill>
                  <a:schemeClr val="bg1"/>
                </a:solidFill>
                <a:latin typeface="+mn-lt"/>
                <a:cs typeface="Arial" panose="020B0604020202020204" pitchFamily="34" charset="0"/>
              </a:defRPr>
            </a:lvl1pPr>
          </a:lstStyle>
          <a:p>
            <a:pPr lvl="0"/>
            <a:r>
              <a:rPr lang="en-GB"/>
              <a:t>Presentation</a:t>
            </a:r>
            <a:endParaRPr lang="en-SE"/>
          </a:p>
        </p:txBody>
      </p:sp>
      <p:sp>
        <p:nvSpPr>
          <p:cNvPr id="11" name="Text Placeholder 12">
            <a:extLst>
              <a:ext uri="{FF2B5EF4-FFF2-40B4-BE49-F238E27FC236}">
                <a16:creationId xmlns:a16="http://schemas.microsoft.com/office/drawing/2014/main" id="{DC0A3995-E9A0-4749-8E4D-55855FD080E2}"/>
              </a:ext>
            </a:extLst>
          </p:cNvPr>
          <p:cNvSpPr>
            <a:spLocks noGrp="1"/>
          </p:cNvSpPr>
          <p:nvPr>
            <p:ph type="body" sz="quarter" idx="12" hasCustomPrompt="1"/>
          </p:nvPr>
        </p:nvSpPr>
        <p:spPr>
          <a:xfrm>
            <a:off x="1055688" y="4272523"/>
            <a:ext cx="6577012" cy="401676"/>
          </a:xfrm>
          <a:prstGeom prst="rect">
            <a:avLst/>
          </a:prstGeom>
        </p:spPr>
        <p:txBody>
          <a:bodyPr/>
          <a:lstStyle>
            <a:lvl1pPr marL="0" indent="0" algn="l">
              <a:buNone/>
              <a:defRPr sz="2000" b="0" i="0">
                <a:solidFill>
                  <a:schemeClr val="bg1"/>
                </a:solidFill>
                <a:latin typeface="+mn-lt"/>
                <a:cs typeface="Arial" panose="020B0604020202020204" pitchFamily="34" charset="0"/>
              </a:defRPr>
            </a:lvl1pPr>
          </a:lstStyle>
          <a:p>
            <a:pPr lvl="0"/>
            <a:r>
              <a:rPr lang="en-GB" err="1"/>
              <a:t>för</a:t>
            </a:r>
            <a:r>
              <a:rPr lang="en-GB"/>
              <a:t> </a:t>
            </a:r>
            <a:r>
              <a:rPr lang="en-GB" err="1"/>
              <a:t>Skåns</a:t>
            </a:r>
            <a:r>
              <a:rPr lang="en-GB"/>
              <a:t> </a:t>
            </a:r>
            <a:r>
              <a:rPr lang="en-GB" err="1"/>
              <a:t>Kommuner</a:t>
            </a:r>
            <a:endParaRPr lang="en-SE"/>
          </a:p>
        </p:txBody>
      </p:sp>
    </p:spTree>
    <p:extLst>
      <p:ext uri="{BB962C8B-B14F-4D97-AF65-F5344CB8AC3E}">
        <p14:creationId xmlns:p14="http://schemas.microsoft.com/office/powerpoint/2010/main" val="80428941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centrerad">
    <p:spTree>
      <p:nvGrpSpPr>
        <p:cNvPr id="1" name=""/>
        <p:cNvGrpSpPr/>
        <p:nvPr/>
      </p:nvGrpSpPr>
      <p:grpSpPr>
        <a:xfrm>
          <a:off x="0" y="0"/>
          <a:ext cx="0" cy="0"/>
          <a:chOff x="0" y="0"/>
          <a:chExt cx="0" cy="0"/>
        </a:xfrm>
      </p:grpSpPr>
      <p:sp>
        <p:nvSpPr>
          <p:cNvPr id="5" name="Platshållare för text 8">
            <a:extLst>
              <a:ext uri="{FF2B5EF4-FFF2-40B4-BE49-F238E27FC236}">
                <a16:creationId xmlns:a16="http://schemas.microsoft.com/office/drawing/2014/main" id="{157F5690-1FA1-4523-A7DE-80A7BDE2E02E}"/>
              </a:ext>
            </a:extLst>
          </p:cNvPr>
          <p:cNvSpPr>
            <a:spLocks noGrp="1"/>
          </p:cNvSpPr>
          <p:nvPr>
            <p:ph type="body" sz="quarter" idx="18" hasCustomPrompt="1"/>
          </p:nvPr>
        </p:nvSpPr>
        <p:spPr>
          <a:xfrm>
            <a:off x="3054350" y="2889250"/>
            <a:ext cx="6083300" cy="1162050"/>
          </a:xfrm>
          <a:prstGeom prst="rect">
            <a:avLst/>
          </a:prstGeom>
        </p:spPr>
        <p:txBody>
          <a:bodyPr/>
          <a:lstStyle>
            <a:lvl1pPr marL="0" indent="0" algn="ctr">
              <a:buNone/>
              <a:defRPr sz="3200" b="0">
                <a:latin typeface="+mj-lt"/>
              </a:defRPr>
            </a:lvl1pPr>
          </a:lstStyle>
          <a:p>
            <a:pPr lvl="0"/>
            <a:r>
              <a:rPr lang="en-SE"/>
              <a:t>LOREM IPSUM DOLOR DOLORES IPSUM</a:t>
            </a:r>
          </a:p>
        </p:txBody>
      </p:sp>
    </p:spTree>
    <p:extLst>
      <p:ext uri="{BB962C8B-B14F-4D97-AF65-F5344CB8AC3E}">
        <p14:creationId xmlns:p14="http://schemas.microsoft.com/office/powerpoint/2010/main" val="1668936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ange bakgrundsbi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E32DC9BA-D60C-40AF-975B-CA6606C88F8B}"/>
              </a:ext>
            </a:extLst>
          </p:cNvPr>
          <p:cNvPicPr>
            <a:picLocks noChangeAspect="1"/>
          </p:cNvPicPr>
          <p:nvPr userDrawn="1"/>
        </p:nvPicPr>
        <p:blipFill>
          <a:blip r:embed="rId2"/>
          <a:srcRect/>
          <a:stretch/>
        </p:blipFill>
        <p:spPr>
          <a:xfrm>
            <a:off x="9933992" y="455919"/>
            <a:ext cx="1852978" cy="576739"/>
          </a:xfrm>
          <a:prstGeom prst="rect">
            <a:avLst/>
          </a:prstGeom>
        </p:spPr>
      </p:pic>
      <p:pic>
        <p:nvPicPr>
          <p:cNvPr id="5" name="Bildobjekt 4" descr="En bild som visar kvinna, person&#10;&#10;Automatiskt genererad beskrivning">
            <a:extLst>
              <a:ext uri="{FF2B5EF4-FFF2-40B4-BE49-F238E27FC236}">
                <a16:creationId xmlns:a16="http://schemas.microsoft.com/office/drawing/2014/main" id="{F67CB889-F6ED-440D-8EEB-BB601347CD56}"/>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6" name="Picture 6">
            <a:extLst>
              <a:ext uri="{FF2B5EF4-FFF2-40B4-BE49-F238E27FC236}">
                <a16:creationId xmlns:a16="http://schemas.microsoft.com/office/drawing/2014/main" id="{98008AC3-128B-4E0F-82D5-4C742337086C}"/>
              </a:ext>
            </a:extLst>
          </p:cNvPr>
          <p:cNvPicPr>
            <a:picLocks noChangeAspect="1"/>
          </p:cNvPicPr>
          <p:nvPr userDrawn="1"/>
        </p:nvPicPr>
        <p:blipFill>
          <a:blip r:embed="rId2"/>
          <a:srcRect/>
          <a:stretch/>
        </p:blipFill>
        <p:spPr>
          <a:xfrm>
            <a:off x="9933992" y="455919"/>
            <a:ext cx="1852978" cy="576739"/>
          </a:xfrm>
          <a:prstGeom prst="rect">
            <a:avLst/>
          </a:prstGeom>
        </p:spPr>
      </p:pic>
      <p:sp>
        <p:nvSpPr>
          <p:cNvPr id="9" name="Platshållare för text 8">
            <a:extLst>
              <a:ext uri="{FF2B5EF4-FFF2-40B4-BE49-F238E27FC236}">
                <a16:creationId xmlns:a16="http://schemas.microsoft.com/office/drawing/2014/main" id="{54382A6E-E456-46EC-A9C8-5EEDD355161E}"/>
              </a:ext>
            </a:extLst>
          </p:cNvPr>
          <p:cNvSpPr>
            <a:spLocks noGrp="1"/>
          </p:cNvSpPr>
          <p:nvPr>
            <p:ph type="body" sz="quarter" idx="18" hasCustomPrompt="1"/>
          </p:nvPr>
        </p:nvSpPr>
        <p:spPr>
          <a:xfrm>
            <a:off x="6465443" y="3888355"/>
            <a:ext cx="5131471" cy="538162"/>
          </a:xfrm>
          <a:prstGeom prst="rect">
            <a:avLst/>
          </a:prstGeom>
        </p:spPr>
        <p:txBody>
          <a:bodyPr/>
          <a:lstStyle>
            <a:lvl1pPr marL="0" indent="0">
              <a:buNone/>
              <a:defRPr sz="2400" b="0">
                <a:solidFill>
                  <a:schemeClr val="bg1"/>
                </a:solidFill>
                <a:latin typeface="+mj-lt"/>
              </a:defRPr>
            </a:lvl1pPr>
          </a:lstStyle>
          <a:p>
            <a:pPr lvl="0"/>
            <a:r>
              <a:rPr lang="en-SE"/>
              <a:t>LOREM IPSUM DOLOR</a:t>
            </a:r>
          </a:p>
        </p:txBody>
      </p:sp>
      <p:sp>
        <p:nvSpPr>
          <p:cNvPr id="10" name="Platshållare för text 2">
            <a:extLst>
              <a:ext uri="{FF2B5EF4-FFF2-40B4-BE49-F238E27FC236}">
                <a16:creationId xmlns:a16="http://schemas.microsoft.com/office/drawing/2014/main" id="{2D2269BC-E018-4E43-BBB0-DDF54A9143B0}"/>
              </a:ext>
            </a:extLst>
          </p:cNvPr>
          <p:cNvSpPr>
            <a:spLocks noGrp="1"/>
          </p:cNvSpPr>
          <p:nvPr>
            <p:ph type="body" sz="quarter" idx="20" hasCustomPrompt="1"/>
          </p:nvPr>
        </p:nvSpPr>
        <p:spPr>
          <a:xfrm>
            <a:off x="6465443" y="4426517"/>
            <a:ext cx="5131471" cy="2032340"/>
          </a:xfrm>
          <a:prstGeom prst="rect">
            <a:avLst/>
          </a:prstGeom>
        </p:spPr>
        <p:txBody>
          <a:bodyPr/>
          <a:lstStyle>
            <a:lvl1pPr marL="0" indent="0">
              <a:lnSpc>
                <a:spcPct val="100000"/>
              </a:lnSpc>
              <a:buNone/>
              <a:defRPr sz="1600">
                <a:solidFill>
                  <a:schemeClr val="bg1"/>
                </a:solidFill>
                <a:latin typeface="+mn-lt"/>
              </a:defRPr>
            </a:lvl1pPr>
          </a:lstStyle>
          <a:p>
            <a:r>
              <a:rPr lang="en-GB" err="1"/>
              <a:t>Apicit</a:t>
            </a:r>
            <a:r>
              <a:rPr lang="en-GB"/>
              <a:t> </a:t>
            </a:r>
            <a:r>
              <a:rPr lang="en-GB" err="1"/>
              <a:t>quasper</a:t>
            </a:r>
            <a:r>
              <a:rPr lang="en-GB"/>
              <a:t> </a:t>
            </a:r>
            <a:r>
              <a:rPr lang="en-GB" err="1"/>
              <a:t>ferspic</a:t>
            </a:r>
            <a:r>
              <a:rPr lang="en-GB"/>
              <a:t> </a:t>
            </a:r>
            <a:r>
              <a:rPr lang="en-GB" err="1"/>
              <a:t>iaspernatet</a:t>
            </a:r>
            <a:r>
              <a:rPr lang="en-GB"/>
              <a:t> </a:t>
            </a:r>
            <a:r>
              <a:rPr lang="en-GB" err="1"/>
              <a:t>latiorem</a:t>
            </a:r>
            <a:r>
              <a:rPr lang="en-GB"/>
              <a:t> quo </a:t>
            </a:r>
            <a:r>
              <a:rPr lang="en-GB" err="1"/>
              <a:t>etum</a:t>
            </a:r>
            <a:r>
              <a:rPr lang="en-GB"/>
              <a:t> que </a:t>
            </a:r>
            <a:r>
              <a:rPr lang="en-GB" err="1"/>
              <a:t>ipsundandem</a:t>
            </a:r>
            <a:r>
              <a:rPr lang="en-GB"/>
              <a:t> </a:t>
            </a:r>
            <a:r>
              <a:rPr lang="en-GB" err="1"/>
              <a:t>duci</a:t>
            </a:r>
            <a:r>
              <a:rPr lang="en-GB"/>
              <a:t> </a:t>
            </a:r>
            <a:r>
              <a:rPr lang="en-GB" err="1"/>
              <a:t>officip</a:t>
            </a:r>
            <a:r>
              <a:rPr lang="en-GB"/>
              <a:t> </a:t>
            </a:r>
            <a:r>
              <a:rPr lang="en-GB" err="1"/>
              <a:t>ideles</a:t>
            </a:r>
            <a:r>
              <a:rPr lang="en-GB"/>
              <a:t> </a:t>
            </a:r>
            <a:r>
              <a:rPr lang="en-GB" err="1"/>
              <a:t>modita</a:t>
            </a:r>
            <a:r>
              <a:rPr lang="en-GB"/>
              <a:t> </a:t>
            </a:r>
            <a:r>
              <a:rPr lang="en-GB" err="1"/>
              <a:t>porem</a:t>
            </a:r>
            <a:r>
              <a:rPr lang="en-GB"/>
              <a:t> </a:t>
            </a:r>
            <a:r>
              <a:rPr lang="en-GB" err="1"/>
              <a:t>aut</a:t>
            </a:r>
            <a:r>
              <a:rPr lang="en-GB"/>
              <a:t> </a:t>
            </a:r>
            <a:r>
              <a:rPr lang="en-GB" err="1"/>
              <a:t>mos</a:t>
            </a:r>
            <a:r>
              <a:rPr lang="en-GB"/>
              <a:t> </a:t>
            </a:r>
            <a:r>
              <a:rPr lang="en-GB" err="1"/>
              <a:t>nonsequunt</a:t>
            </a:r>
            <a:r>
              <a:rPr lang="en-GB"/>
              <a:t> </a:t>
            </a:r>
            <a:r>
              <a:rPr lang="en-GB" err="1"/>
              <a:t>ullabore</a:t>
            </a:r>
            <a:r>
              <a:rPr lang="en-GB"/>
              <a:t>, </a:t>
            </a:r>
            <a:r>
              <a:rPr lang="en-GB" err="1"/>
              <a:t>quiaerum</a:t>
            </a:r>
            <a:r>
              <a:rPr lang="en-GB"/>
              <a:t> </a:t>
            </a:r>
            <a:r>
              <a:rPr lang="en-GB" err="1"/>
              <a:t>volestis</a:t>
            </a:r>
            <a:r>
              <a:rPr lang="en-GB"/>
              <a:t> del </a:t>
            </a:r>
            <a:r>
              <a:rPr lang="en-GB" err="1"/>
              <a:t>mintotatur</a:t>
            </a:r>
            <a:r>
              <a:rPr lang="en-GB"/>
              <a:t>, </a:t>
            </a:r>
            <a:r>
              <a:rPr lang="en-GB" err="1"/>
              <a:t>cuptibe</a:t>
            </a:r>
            <a:r>
              <a:rPr lang="en-GB"/>
              <a:t> </a:t>
            </a:r>
            <a:r>
              <a:rPr lang="en-GB" err="1"/>
              <a:t>rrovita</a:t>
            </a:r>
            <a:r>
              <a:rPr lang="en-GB"/>
              <a:t> pedis serum nest </a:t>
            </a:r>
            <a:r>
              <a:rPr lang="en-GB" err="1"/>
              <a:t>eaqui</a:t>
            </a:r>
            <a:r>
              <a:rPr lang="en-GB"/>
              <a:t> </a:t>
            </a:r>
            <a:r>
              <a:rPr lang="en-GB" err="1"/>
              <a:t>velis</a:t>
            </a:r>
            <a:r>
              <a:rPr lang="en-GB"/>
              <a:t> </a:t>
            </a:r>
            <a:r>
              <a:rPr lang="en-GB" err="1"/>
              <a:t>magnatq</a:t>
            </a:r>
            <a:r>
              <a:rPr lang="en-GB"/>
              <a:t> </a:t>
            </a:r>
            <a:r>
              <a:rPr lang="en-GB" err="1"/>
              <a:t>uibernati</a:t>
            </a:r>
            <a:r>
              <a:rPr lang="en-GB"/>
              <a:t> </a:t>
            </a:r>
            <a:r>
              <a:rPr lang="en-GB" err="1"/>
              <a:t>illitat</a:t>
            </a:r>
            <a:r>
              <a:rPr lang="en-GB"/>
              <a:t> </a:t>
            </a:r>
            <a:r>
              <a:rPr lang="en-GB" err="1"/>
              <a:t>urehend</a:t>
            </a:r>
            <a:r>
              <a:rPr lang="en-GB"/>
              <a:t> </a:t>
            </a:r>
            <a:r>
              <a:rPr lang="en-GB" err="1"/>
              <a:t>ionsecto</a:t>
            </a:r>
            <a:r>
              <a:rPr lang="en-GB"/>
              <a:t> </a:t>
            </a:r>
            <a:r>
              <a:rPr lang="en-GB" err="1"/>
              <a:t>quuntis</a:t>
            </a:r>
            <a:r>
              <a:rPr lang="en-GB"/>
              <a:t> </a:t>
            </a:r>
            <a:r>
              <a:rPr lang="en-GB" err="1"/>
              <a:t>dolorem</a:t>
            </a:r>
            <a:r>
              <a:rPr lang="en-GB"/>
              <a:t> </a:t>
            </a:r>
            <a:r>
              <a:rPr lang="en-GB" err="1"/>
              <a:t>fugianditae</a:t>
            </a:r>
            <a:r>
              <a:rPr lang="en-GB"/>
              <a:t>. </a:t>
            </a:r>
            <a:r>
              <a:rPr lang="en-GB" err="1"/>
              <a:t>Tem</a:t>
            </a:r>
            <a:r>
              <a:rPr lang="en-GB"/>
              <a:t> </a:t>
            </a:r>
            <a:r>
              <a:rPr lang="en-GB" err="1"/>
              <a:t>ent</a:t>
            </a:r>
            <a:r>
              <a:rPr lang="en-GB"/>
              <a:t>, as </a:t>
            </a:r>
            <a:r>
              <a:rPr lang="en-GB" err="1"/>
              <a:t>aut</a:t>
            </a:r>
            <a:r>
              <a:rPr lang="en-GB"/>
              <a:t> </a:t>
            </a:r>
            <a:r>
              <a:rPr lang="en-GB" err="1"/>
              <a:t>omnisc</a:t>
            </a:r>
            <a:r>
              <a:rPr lang="en-GB"/>
              <a:t> </a:t>
            </a:r>
            <a:r>
              <a:rPr lang="en-GB" err="1"/>
              <a:t>velis</a:t>
            </a:r>
            <a:r>
              <a:rPr lang="en-GB"/>
              <a:t> </a:t>
            </a:r>
            <a:r>
              <a:rPr lang="en-GB" err="1"/>
              <a:t>magnatq</a:t>
            </a:r>
            <a:r>
              <a:rPr lang="en-GB"/>
              <a:t> </a:t>
            </a:r>
            <a:r>
              <a:rPr lang="en-GB" err="1"/>
              <a:t>uibernati</a:t>
            </a:r>
            <a:endParaRPr lang="en-GB"/>
          </a:p>
        </p:txBody>
      </p:sp>
    </p:spTree>
    <p:extLst>
      <p:ext uri="{BB962C8B-B14F-4D97-AF65-F5344CB8AC3E}">
        <p14:creationId xmlns:p14="http://schemas.microsoft.com/office/powerpoint/2010/main" val="3818700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range bakgrundsbild 2">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67CB889-F6ED-440D-8EEB-BB601347CD56}"/>
              </a:ext>
            </a:extLst>
          </p:cNvPr>
          <p:cNvPicPr>
            <a:picLocks noChangeAspect="1"/>
          </p:cNvPicPr>
          <p:nvPr userDrawn="1"/>
        </p:nvPicPr>
        <p:blipFill>
          <a:blip r:embed="rId2"/>
          <a:srcRect t="10143" b="10143"/>
          <a:stretch/>
        </p:blipFill>
        <p:spPr>
          <a:xfrm>
            <a:off x="-4508" y="-5514"/>
            <a:ext cx="12196508" cy="6876000"/>
          </a:xfrm>
          <a:prstGeom prst="rect">
            <a:avLst/>
          </a:prstGeom>
        </p:spPr>
      </p:pic>
      <p:pic>
        <p:nvPicPr>
          <p:cNvPr id="2" name="Picture 6">
            <a:extLst>
              <a:ext uri="{FF2B5EF4-FFF2-40B4-BE49-F238E27FC236}">
                <a16:creationId xmlns:a16="http://schemas.microsoft.com/office/drawing/2014/main" id="{E32DC9BA-D60C-40AF-975B-CA6606C88F8B}"/>
              </a:ext>
            </a:extLst>
          </p:cNvPr>
          <p:cNvPicPr>
            <a:picLocks noChangeAspect="1"/>
          </p:cNvPicPr>
          <p:nvPr userDrawn="1"/>
        </p:nvPicPr>
        <p:blipFill>
          <a:blip r:embed="rId3"/>
          <a:srcRect/>
          <a:stretch/>
        </p:blipFill>
        <p:spPr>
          <a:xfrm>
            <a:off x="9933992" y="455919"/>
            <a:ext cx="1852978" cy="576739"/>
          </a:xfrm>
          <a:prstGeom prst="rect">
            <a:avLst/>
          </a:prstGeom>
        </p:spPr>
      </p:pic>
      <p:sp>
        <p:nvSpPr>
          <p:cNvPr id="9" name="Platshållare för text 8">
            <a:extLst>
              <a:ext uri="{FF2B5EF4-FFF2-40B4-BE49-F238E27FC236}">
                <a16:creationId xmlns:a16="http://schemas.microsoft.com/office/drawing/2014/main" id="{54382A6E-E456-46EC-A9C8-5EEDD355161E}"/>
              </a:ext>
            </a:extLst>
          </p:cNvPr>
          <p:cNvSpPr>
            <a:spLocks noGrp="1"/>
          </p:cNvSpPr>
          <p:nvPr>
            <p:ph type="body" sz="quarter" idx="18" hasCustomPrompt="1"/>
          </p:nvPr>
        </p:nvSpPr>
        <p:spPr>
          <a:xfrm>
            <a:off x="6465443" y="3888355"/>
            <a:ext cx="5131471" cy="538162"/>
          </a:xfrm>
          <a:prstGeom prst="rect">
            <a:avLst/>
          </a:prstGeom>
        </p:spPr>
        <p:txBody>
          <a:bodyPr/>
          <a:lstStyle>
            <a:lvl1pPr marL="0" indent="0">
              <a:buNone/>
              <a:defRPr sz="2400" b="0">
                <a:solidFill>
                  <a:schemeClr val="bg1"/>
                </a:solidFill>
                <a:latin typeface="+mj-lt"/>
              </a:defRPr>
            </a:lvl1pPr>
          </a:lstStyle>
          <a:p>
            <a:pPr lvl="0"/>
            <a:r>
              <a:rPr lang="en-SE"/>
              <a:t>LOREM IPSUM DOLOR</a:t>
            </a:r>
          </a:p>
        </p:txBody>
      </p:sp>
      <p:sp>
        <p:nvSpPr>
          <p:cNvPr id="10" name="Platshållare för text 2">
            <a:extLst>
              <a:ext uri="{FF2B5EF4-FFF2-40B4-BE49-F238E27FC236}">
                <a16:creationId xmlns:a16="http://schemas.microsoft.com/office/drawing/2014/main" id="{2D2269BC-E018-4E43-BBB0-DDF54A9143B0}"/>
              </a:ext>
            </a:extLst>
          </p:cNvPr>
          <p:cNvSpPr>
            <a:spLocks noGrp="1"/>
          </p:cNvSpPr>
          <p:nvPr>
            <p:ph type="body" sz="quarter" idx="20" hasCustomPrompt="1"/>
          </p:nvPr>
        </p:nvSpPr>
        <p:spPr>
          <a:xfrm>
            <a:off x="6465443" y="4426517"/>
            <a:ext cx="5131471" cy="2032340"/>
          </a:xfrm>
          <a:prstGeom prst="rect">
            <a:avLst/>
          </a:prstGeom>
        </p:spPr>
        <p:txBody>
          <a:bodyPr/>
          <a:lstStyle>
            <a:lvl1pPr marL="0" indent="0">
              <a:lnSpc>
                <a:spcPct val="100000"/>
              </a:lnSpc>
              <a:buNone/>
              <a:defRPr sz="1600">
                <a:solidFill>
                  <a:schemeClr val="bg1"/>
                </a:solidFill>
                <a:latin typeface="+mn-lt"/>
              </a:defRPr>
            </a:lvl1pPr>
          </a:lstStyle>
          <a:p>
            <a:r>
              <a:rPr lang="en-GB" err="1"/>
              <a:t>Apicit</a:t>
            </a:r>
            <a:r>
              <a:rPr lang="en-GB"/>
              <a:t> </a:t>
            </a:r>
            <a:r>
              <a:rPr lang="en-GB" err="1"/>
              <a:t>quasper</a:t>
            </a:r>
            <a:r>
              <a:rPr lang="en-GB"/>
              <a:t> </a:t>
            </a:r>
            <a:r>
              <a:rPr lang="en-GB" err="1"/>
              <a:t>ferspic</a:t>
            </a:r>
            <a:r>
              <a:rPr lang="en-GB"/>
              <a:t> </a:t>
            </a:r>
            <a:r>
              <a:rPr lang="en-GB" err="1"/>
              <a:t>iaspernatet</a:t>
            </a:r>
            <a:r>
              <a:rPr lang="en-GB"/>
              <a:t> </a:t>
            </a:r>
            <a:r>
              <a:rPr lang="en-GB" err="1"/>
              <a:t>latiorem</a:t>
            </a:r>
            <a:r>
              <a:rPr lang="en-GB"/>
              <a:t> quo </a:t>
            </a:r>
            <a:r>
              <a:rPr lang="en-GB" err="1"/>
              <a:t>etum</a:t>
            </a:r>
            <a:r>
              <a:rPr lang="en-GB"/>
              <a:t> que </a:t>
            </a:r>
            <a:r>
              <a:rPr lang="en-GB" err="1"/>
              <a:t>ipsundandem</a:t>
            </a:r>
            <a:r>
              <a:rPr lang="en-GB"/>
              <a:t> </a:t>
            </a:r>
            <a:r>
              <a:rPr lang="en-GB" err="1"/>
              <a:t>duci</a:t>
            </a:r>
            <a:r>
              <a:rPr lang="en-GB"/>
              <a:t> </a:t>
            </a:r>
            <a:r>
              <a:rPr lang="en-GB" err="1"/>
              <a:t>officip</a:t>
            </a:r>
            <a:r>
              <a:rPr lang="en-GB"/>
              <a:t> </a:t>
            </a:r>
            <a:r>
              <a:rPr lang="en-GB" err="1"/>
              <a:t>ideles</a:t>
            </a:r>
            <a:r>
              <a:rPr lang="en-GB"/>
              <a:t> </a:t>
            </a:r>
            <a:r>
              <a:rPr lang="en-GB" err="1"/>
              <a:t>modita</a:t>
            </a:r>
            <a:r>
              <a:rPr lang="en-GB"/>
              <a:t> </a:t>
            </a:r>
            <a:r>
              <a:rPr lang="en-GB" err="1"/>
              <a:t>porem</a:t>
            </a:r>
            <a:r>
              <a:rPr lang="en-GB"/>
              <a:t> </a:t>
            </a:r>
            <a:r>
              <a:rPr lang="en-GB" err="1"/>
              <a:t>aut</a:t>
            </a:r>
            <a:r>
              <a:rPr lang="en-GB"/>
              <a:t> </a:t>
            </a:r>
            <a:r>
              <a:rPr lang="en-GB" err="1"/>
              <a:t>mos</a:t>
            </a:r>
            <a:r>
              <a:rPr lang="en-GB"/>
              <a:t> </a:t>
            </a:r>
            <a:r>
              <a:rPr lang="en-GB" err="1"/>
              <a:t>nonsequunt</a:t>
            </a:r>
            <a:r>
              <a:rPr lang="en-GB"/>
              <a:t> </a:t>
            </a:r>
            <a:r>
              <a:rPr lang="en-GB" err="1"/>
              <a:t>ullabore</a:t>
            </a:r>
            <a:r>
              <a:rPr lang="en-GB"/>
              <a:t>, </a:t>
            </a:r>
            <a:r>
              <a:rPr lang="en-GB" err="1"/>
              <a:t>quiaerum</a:t>
            </a:r>
            <a:r>
              <a:rPr lang="en-GB"/>
              <a:t> </a:t>
            </a:r>
            <a:r>
              <a:rPr lang="en-GB" err="1"/>
              <a:t>volestis</a:t>
            </a:r>
            <a:r>
              <a:rPr lang="en-GB"/>
              <a:t> del </a:t>
            </a:r>
            <a:r>
              <a:rPr lang="en-GB" err="1"/>
              <a:t>mintotatur</a:t>
            </a:r>
            <a:r>
              <a:rPr lang="en-GB"/>
              <a:t>, </a:t>
            </a:r>
            <a:r>
              <a:rPr lang="en-GB" err="1"/>
              <a:t>cuptibe</a:t>
            </a:r>
            <a:r>
              <a:rPr lang="en-GB"/>
              <a:t> </a:t>
            </a:r>
            <a:r>
              <a:rPr lang="en-GB" err="1"/>
              <a:t>rrovita</a:t>
            </a:r>
            <a:r>
              <a:rPr lang="en-GB"/>
              <a:t> pedis serum nest </a:t>
            </a:r>
            <a:r>
              <a:rPr lang="en-GB" err="1"/>
              <a:t>eaqui</a:t>
            </a:r>
            <a:r>
              <a:rPr lang="en-GB"/>
              <a:t> </a:t>
            </a:r>
            <a:r>
              <a:rPr lang="en-GB" err="1"/>
              <a:t>velis</a:t>
            </a:r>
            <a:r>
              <a:rPr lang="en-GB"/>
              <a:t> </a:t>
            </a:r>
            <a:r>
              <a:rPr lang="en-GB" err="1"/>
              <a:t>magnatq</a:t>
            </a:r>
            <a:r>
              <a:rPr lang="en-GB"/>
              <a:t> </a:t>
            </a:r>
            <a:r>
              <a:rPr lang="en-GB" err="1"/>
              <a:t>uibernati</a:t>
            </a:r>
            <a:r>
              <a:rPr lang="en-GB"/>
              <a:t> </a:t>
            </a:r>
            <a:r>
              <a:rPr lang="en-GB" err="1"/>
              <a:t>illitat</a:t>
            </a:r>
            <a:r>
              <a:rPr lang="en-GB"/>
              <a:t> </a:t>
            </a:r>
            <a:r>
              <a:rPr lang="en-GB" err="1"/>
              <a:t>urehend</a:t>
            </a:r>
            <a:r>
              <a:rPr lang="en-GB"/>
              <a:t> </a:t>
            </a:r>
            <a:r>
              <a:rPr lang="en-GB" err="1"/>
              <a:t>ionsecto</a:t>
            </a:r>
            <a:r>
              <a:rPr lang="en-GB"/>
              <a:t> </a:t>
            </a:r>
            <a:r>
              <a:rPr lang="en-GB" err="1"/>
              <a:t>quuntis</a:t>
            </a:r>
            <a:r>
              <a:rPr lang="en-GB"/>
              <a:t> </a:t>
            </a:r>
            <a:r>
              <a:rPr lang="en-GB" err="1"/>
              <a:t>dolorem</a:t>
            </a:r>
            <a:r>
              <a:rPr lang="en-GB"/>
              <a:t> </a:t>
            </a:r>
            <a:r>
              <a:rPr lang="en-GB" err="1"/>
              <a:t>fugianditae</a:t>
            </a:r>
            <a:r>
              <a:rPr lang="en-GB"/>
              <a:t>. </a:t>
            </a:r>
            <a:r>
              <a:rPr lang="en-GB" err="1"/>
              <a:t>Tem</a:t>
            </a:r>
            <a:r>
              <a:rPr lang="en-GB"/>
              <a:t> </a:t>
            </a:r>
            <a:r>
              <a:rPr lang="en-GB" err="1"/>
              <a:t>ent</a:t>
            </a:r>
            <a:r>
              <a:rPr lang="en-GB"/>
              <a:t>, as </a:t>
            </a:r>
            <a:r>
              <a:rPr lang="en-GB" err="1"/>
              <a:t>aut</a:t>
            </a:r>
            <a:r>
              <a:rPr lang="en-GB"/>
              <a:t> </a:t>
            </a:r>
            <a:r>
              <a:rPr lang="en-GB" err="1"/>
              <a:t>omnisc</a:t>
            </a:r>
            <a:r>
              <a:rPr lang="en-GB"/>
              <a:t> </a:t>
            </a:r>
            <a:r>
              <a:rPr lang="en-GB" err="1"/>
              <a:t>velis</a:t>
            </a:r>
            <a:r>
              <a:rPr lang="en-GB"/>
              <a:t> </a:t>
            </a:r>
            <a:r>
              <a:rPr lang="en-GB" err="1"/>
              <a:t>magnatq</a:t>
            </a:r>
            <a:r>
              <a:rPr lang="en-GB"/>
              <a:t> </a:t>
            </a:r>
            <a:r>
              <a:rPr lang="en-GB" err="1"/>
              <a:t>uibernati</a:t>
            </a:r>
            <a:endParaRPr lang="en-GB"/>
          </a:p>
        </p:txBody>
      </p:sp>
    </p:spTree>
    <p:extLst>
      <p:ext uri="{BB962C8B-B14F-4D97-AF65-F5344CB8AC3E}">
        <p14:creationId xmlns:p14="http://schemas.microsoft.com/office/powerpoint/2010/main" val="415651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range bakgrundsbild 3">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67CB889-F6ED-440D-8EEB-BB601347CD56}"/>
              </a:ext>
            </a:extLst>
          </p:cNvPr>
          <p:cNvPicPr>
            <a:picLocks noChangeAspect="1"/>
          </p:cNvPicPr>
          <p:nvPr userDrawn="1"/>
        </p:nvPicPr>
        <p:blipFill>
          <a:blip r:embed="rId2"/>
          <a:srcRect t="10143" b="10143"/>
          <a:stretch/>
        </p:blipFill>
        <p:spPr>
          <a:xfrm>
            <a:off x="-4508" y="-5514"/>
            <a:ext cx="12192000" cy="6876000"/>
          </a:xfrm>
          <a:prstGeom prst="rect">
            <a:avLst/>
          </a:prstGeom>
        </p:spPr>
      </p:pic>
      <p:pic>
        <p:nvPicPr>
          <p:cNvPr id="2" name="Picture 6">
            <a:extLst>
              <a:ext uri="{FF2B5EF4-FFF2-40B4-BE49-F238E27FC236}">
                <a16:creationId xmlns:a16="http://schemas.microsoft.com/office/drawing/2014/main" id="{E32DC9BA-D60C-40AF-975B-CA6606C88F8B}"/>
              </a:ext>
            </a:extLst>
          </p:cNvPr>
          <p:cNvPicPr>
            <a:picLocks noChangeAspect="1"/>
          </p:cNvPicPr>
          <p:nvPr userDrawn="1"/>
        </p:nvPicPr>
        <p:blipFill>
          <a:blip r:embed="rId3"/>
          <a:srcRect/>
          <a:stretch/>
        </p:blipFill>
        <p:spPr>
          <a:xfrm>
            <a:off x="9933992" y="455919"/>
            <a:ext cx="1852978" cy="576739"/>
          </a:xfrm>
          <a:prstGeom prst="rect">
            <a:avLst/>
          </a:prstGeom>
        </p:spPr>
      </p:pic>
      <p:sp>
        <p:nvSpPr>
          <p:cNvPr id="9" name="Platshållare för text 8">
            <a:extLst>
              <a:ext uri="{FF2B5EF4-FFF2-40B4-BE49-F238E27FC236}">
                <a16:creationId xmlns:a16="http://schemas.microsoft.com/office/drawing/2014/main" id="{54382A6E-E456-46EC-A9C8-5EEDD355161E}"/>
              </a:ext>
            </a:extLst>
          </p:cNvPr>
          <p:cNvSpPr>
            <a:spLocks noGrp="1"/>
          </p:cNvSpPr>
          <p:nvPr>
            <p:ph type="body" sz="quarter" idx="18" hasCustomPrompt="1"/>
          </p:nvPr>
        </p:nvSpPr>
        <p:spPr>
          <a:xfrm>
            <a:off x="6465443" y="3888355"/>
            <a:ext cx="5131471" cy="538162"/>
          </a:xfrm>
          <a:prstGeom prst="rect">
            <a:avLst/>
          </a:prstGeom>
        </p:spPr>
        <p:txBody>
          <a:bodyPr/>
          <a:lstStyle>
            <a:lvl1pPr marL="0" indent="0">
              <a:buNone/>
              <a:defRPr sz="2400" b="0">
                <a:solidFill>
                  <a:schemeClr val="bg1"/>
                </a:solidFill>
                <a:latin typeface="+mj-lt"/>
              </a:defRPr>
            </a:lvl1pPr>
          </a:lstStyle>
          <a:p>
            <a:pPr lvl="0"/>
            <a:r>
              <a:rPr lang="en-SE"/>
              <a:t>LOREM IPSUM DOLOR</a:t>
            </a:r>
          </a:p>
        </p:txBody>
      </p:sp>
      <p:sp>
        <p:nvSpPr>
          <p:cNvPr id="10" name="Platshållare för text 2">
            <a:extLst>
              <a:ext uri="{FF2B5EF4-FFF2-40B4-BE49-F238E27FC236}">
                <a16:creationId xmlns:a16="http://schemas.microsoft.com/office/drawing/2014/main" id="{2D2269BC-E018-4E43-BBB0-DDF54A9143B0}"/>
              </a:ext>
            </a:extLst>
          </p:cNvPr>
          <p:cNvSpPr>
            <a:spLocks noGrp="1"/>
          </p:cNvSpPr>
          <p:nvPr>
            <p:ph type="body" sz="quarter" idx="20" hasCustomPrompt="1"/>
          </p:nvPr>
        </p:nvSpPr>
        <p:spPr>
          <a:xfrm>
            <a:off x="6465443" y="4426517"/>
            <a:ext cx="5131471" cy="2032340"/>
          </a:xfrm>
          <a:prstGeom prst="rect">
            <a:avLst/>
          </a:prstGeom>
        </p:spPr>
        <p:txBody>
          <a:bodyPr/>
          <a:lstStyle>
            <a:lvl1pPr marL="0" indent="0">
              <a:lnSpc>
                <a:spcPct val="100000"/>
              </a:lnSpc>
              <a:buNone/>
              <a:defRPr sz="1600">
                <a:solidFill>
                  <a:schemeClr val="bg1"/>
                </a:solidFill>
                <a:latin typeface="+mn-lt"/>
              </a:defRPr>
            </a:lvl1pPr>
          </a:lstStyle>
          <a:p>
            <a:r>
              <a:rPr lang="en-GB" err="1"/>
              <a:t>Apicit</a:t>
            </a:r>
            <a:r>
              <a:rPr lang="en-GB"/>
              <a:t> </a:t>
            </a:r>
            <a:r>
              <a:rPr lang="en-GB" err="1"/>
              <a:t>quasper</a:t>
            </a:r>
            <a:r>
              <a:rPr lang="en-GB"/>
              <a:t> </a:t>
            </a:r>
            <a:r>
              <a:rPr lang="en-GB" err="1"/>
              <a:t>ferspic</a:t>
            </a:r>
            <a:r>
              <a:rPr lang="en-GB"/>
              <a:t> </a:t>
            </a:r>
            <a:r>
              <a:rPr lang="en-GB" err="1"/>
              <a:t>iaspernatet</a:t>
            </a:r>
            <a:r>
              <a:rPr lang="en-GB"/>
              <a:t> </a:t>
            </a:r>
            <a:r>
              <a:rPr lang="en-GB" err="1"/>
              <a:t>latiorem</a:t>
            </a:r>
            <a:r>
              <a:rPr lang="en-GB"/>
              <a:t> quo </a:t>
            </a:r>
            <a:r>
              <a:rPr lang="en-GB" err="1"/>
              <a:t>etum</a:t>
            </a:r>
            <a:r>
              <a:rPr lang="en-GB"/>
              <a:t> que </a:t>
            </a:r>
            <a:r>
              <a:rPr lang="en-GB" err="1"/>
              <a:t>ipsundandem</a:t>
            </a:r>
            <a:r>
              <a:rPr lang="en-GB"/>
              <a:t> </a:t>
            </a:r>
            <a:r>
              <a:rPr lang="en-GB" err="1"/>
              <a:t>duci</a:t>
            </a:r>
            <a:r>
              <a:rPr lang="en-GB"/>
              <a:t> </a:t>
            </a:r>
            <a:r>
              <a:rPr lang="en-GB" err="1"/>
              <a:t>officip</a:t>
            </a:r>
            <a:r>
              <a:rPr lang="en-GB"/>
              <a:t> </a:t>
            </a:r>
            <a:r>
              <a:rPr lang="en-GB" err="1"/>
              <a:t>ideles</a:t>
            </a:r>
            <a:r>
              <a:rPr lang="en-GB"/>
              <a:t> </a:t>
            </a:r>
            <a:r>
              <a:rPr lang="en-GB" err="1"/>
              <a:t>modita</a:t>
            </a:r>
            <a:r>
              <a:rPr lang="en-GB"/>
              <a:t> </a:t>
            </a:r>
            <a:r>
              <a:rPr lang="en-GB" err="1"/>
              <a:t>porem</a:t>
            </a:r>
            <a:r>
              <a:rPr lang="en-GB"/>
              <a:t> </a:t>
            </a:r>
            <a:r>
              <a:rPr lang="en-GB" err="1"/>
              <a:t>aut</a:t>
            </a:r>
            <a:r>
              <a:rPr lang="en-GB"/>
              <a:t> </a:t>
            </a:r>
            <a:r>
              <a:rPr lang="en-GB" err="1"/>
              <a:t>mos</a:t>
            </a:r>
            <a:r>
              <a:rPr lang="en-GB"/>
              <a:t> </a:t>
            </a:r>
            <a:r>
              <a:rPr lang="en-GB" err="1"/>
              <a:t>nonsequunt</a:t>
            </a:r>
            <a:r>
              <a:rPr lang="en-GB"/>
              <a:t> </a:t>
            </a:r>
            <a:r>
              <a:rPr lang="en-GB" err="1"/>
              <a:t>ullabore</a:t>
            </a:r>
            <a:r>
              <a:rPr lang="en-GB"/>
              <a:t>, </a:t>
            </a:r>
            <a:r>
              <a:rPr lang="en-GB" err="1"/>
              <a:t>quiaerum</a:t>
            </a:r>
            <a:r>
              <a:rPr lang="en-GB"/>
              <a:t> </a:t>
            </a:r>
            <a:r>
              <a:rPr lang="en-GB" err="1"/>
              <a:t>volestis</a:t>
            </a:r>
            <a:r>
              <a:rPr lang="en-GB"/>
              <a:t> del </a:t>
            </a:r>
            <a:r>
              <a:rPr lang="en-GB" err="1"/>
              <a:t>mintotatur</a:t>
            </a:r>
            <a:r>
              <a:rPr lang="en-GB"/>
              <a:t>, </a:t>
            </a:r>
            <a:r>
              <a:rPr lang="en-GB" err="1"/>
              <a:t>cuptibe</a:t>
            </a:r>
            <a:r>
              <a:rPr lang="en-GB"/>
              <a:t> </a:t>
            </a:r>
            <a:r>
              <a:rPr lang="en-GB" err="1"/>
              <a:t>rrovita</a:t>
            </a:r>
            <a:r>
              <a:rPr lang="en-GB"/>
              <a:t> pedis serum nest </a:t>
            </a:r>
            <a:r>
              <a:rPr lang="en-GB" err="1"/>
              <a:t>eaqui</a:t>
            </a:r>
            <a:r>
              <a:rPr lang="en-GB"/>
              <a:t> </a:t>
            </a:r>
            <a:r>
              <a:rPr lang="en-GB" err="1"/>
              <a:t>velis</a:t>
            </a:r>
            <a:r>
              <a:rPr lang="en-GB"/>
              <a:t> </a:t>
            </a:r>
            <a:r>
              <a:rPr lang="en-GB" err="1"/>
              <a:t>magnatq</a:t>
            </a:r>
            <a:r>
              <a:rPr lang="en-GB"/>
              <a:t> </a:t>
            </a:r>
            <a:r>
              <a:rPr lang="en-GB" err="1"/>
              <a:t>uibernati</a:t>
            </a:r>
            <a:r>
              <a:rPr lang="en-GB"/>
              <a:t> </a:t>
            </a:r>
            <a:r>
              <a:rPr lang="en-GB" err="1"/>
              <a:t>illitat</a:t>
            </a:r>
            <a:r>
              <a:rPr lang="en-GB"/>
              <a:t> </a:t>
            </a:r>
            <a:r>
              <a:rPr lang="en-GB" err="1"/>
              <a:t>urehend</a:t>
            </a:r>
            <a:r>
              <a:rPr lang="en-GB"/>
              <a:t> </a:t>
            </a:r>
            <a:r>
              <a:rPr lang="en-GB" err="1"/>
              <a:t>ionsecto</a:t>
            </a:r>
            <a:r>
              <a:rPr lang="en-GB"/>
              <a:t> </a:t>
            </a:r>
            <a:r>
              <a:rPr lang="en-GB" err="1"/>
              <a:t>quuntis</a:t>
            </a:r>
            <a:r>
              <a:rPr lang="en-GB"/>
              <a:t> </a:t>
            </a:r>
            <a:r>
              <a:rPr lang="en-GB" err="1"/>
              <a:t>dolorem</a:t>
            </a:r>
            <a:r>
              <a:rPr lang="en-GB"/>
              <a:t> </a:t>
            </a:r>
            <a:r>
              <a:rPr lang="en-GB" err="1"/>
              <a:t>fugianditae</a:t>
            </a:r>
            <a:r>
              <a:rPr lang="en-GB"/>
              <a:t>. </a:t>
            </a:r>
            <a:r>
              <a:rPr lang="en-GB" err="1"/>
              <a:t>Tem</a:t>
            </a:r>
            <a:r>
              <a:rPr lang="en-GB"/>
              <a:t> </a:t>
            </a:r>
            <a:r>
              <a:rPr lang="en-GB" err="1"/>
              <a:t>ent</a:t>
            </a:r>
            <a:r>
              <a:rPr lang="en-GB"/>
              <a:t>, as </a:t>
            </a:r>
            <a:r>
              <a:rPr lang="en-GB" err="1"/>
              <a:t>aut</a:t>
            </a:r>
            <a:r>
              <a:rPr lang="en-GB"/>
              <a:t> </a:t>
            </a:r>
            <a:r>
              <a:rPr lang="en-GB" err="1"/>
              <a:t>omnisc</a:t>
            </a:r>
            <a:r>
              <a:rPr lang="en-GB"/>
              <a:t> </a:t>
            </a:r>
            <a:r>
              <a:rPr lang="en-GB" err="1"/>
              <a:t>velis</a:t>
            </a:r>
            <a:r>
              <a:rPr lang="en-GB"/>
              <a:t> </a:t>
            </a:r>
            <a:r>
              <a:rPr lang="en-GB" err="1"/>
              <a:t>magnatq</a:t>
            </a:r>
            <a:r>
              <a:rPr lang="en-GB"/>
              <a:t> </a:t>
            </a:r>
            <a:r>
              <a:rPr lang="en-GB" err="1"/>
              <a:t>uibernati</a:t>
            </a:r>
            <a:endParaRPr lang="en-GB"/>
          </a:p>
        </p:txBody>
      </p:sp>
    </p:spTree>
    <p:extLst>
      <p:ext uri="{BB962C8B-B14F-4D97-AF65-F5344CB8AC3E}">
        <p14:creationId xmlns:p14="http://schemas.microsoft.com/office/powerpoint/2010/main" val="2048841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orange)">
    <p:bg>
      <p:bgPr>
        <a:solidFill>
          <a:schemeClr val="accent2"/>
        </a:solidFill>
        <a:effectLst/>
      </p:bgPr>
    </p:bg>
    <p:spTree>
      <p:nvGrpSpPr>
        <p:cNvPr id="1" name=""/>
        <p:cNvGrpSpPr/>
        <p:nvPr/>
      </p:nvGrpSpPr>
      <p:grpSpPr>
        <a:xfrm>
          <a:off x="0" y="0"/>
          <a:ext cx="0" cy="0"/>
          <a:chOff x="0" y="0"/>
          <a:chExt cx="0" cy="0"/>
        </a:xfrm>
      </p:grpSpPr>
      <p:sp>
        <p:nvSpPr>
          <p:cNvPr id="6" name="Platshållare för text 8">
            <a:extLst>
              <a:ext uri="{FF2B5EF4-FFF2-40B4-BE49-F238E27FC236}">
                <a16:creationId xmlns:a16="http://schemas.microsoft.com/office/drawing/2014/main" id="{D7C0355F-21AF-400D-8B68-1D78B0BA54C5}"/>
              </a:ext>
            </a:extLst>
          </p:cNvPr>
          <p:cNvSpPr>
            <a:spLocks noGrp="1"/>
          </p:cNvSpPr>
          <p:nvPr>
            <p:ph type="body" sz="quarter" idx="18" hasCustomPrompt="1"/>
          </p:nvPr>
        </p:nvSpPr>
        <p:spPr>
          <a:xfrm>
            <a:off x="1055688" y="2889250"/>
            <a:ext cx="6083300" cy="615950"/>
          </a:xfrm>
          <a:prstGeom prst="rect">
            <a:avLst/>
          </a:prstGeom>
        </p:spPr>
        <p:txBody>
          <a:bodyPr/>
          <a:lstStyle>
            <a:lvl1pPr marL="0" indent="0">
              <a:buNone/>
              <a:defRPr sz="3200" b="0">
                <a:solidFill>
                  <a:schemeClr val="bg1"/>
                </a:solidFill>
                <a:latin typeface="+mj-lt"/>
              </a:defRPr>
            </a:lvl1pPr>
          </a:lstStyle>
          <a:p>
            <a:pPr lvl="0"/>
            <a:r>
              <a:rPr lang="en-SE"/>
              <a:t>LOREM IPSUM DOLOR</a:t>
            </a:r>
          </a:p>
        </p:txBody>
      </p:sp>
      <p:sp>
        <p:nvSpPr>
          <p:cNvPr id="7" name="Platshållare för text 2">
            <a:extLst>
              <a:ext uri="{FF2B5EF4-FFF2-40B4-BE49-F238E27FC236}">
                <a16:creationId xmlns:a16="http://schemas.microsoft.com/office/drawing/2014/main" id="{DB79DDF9-98E7-47D3-B187-61819887291E}"/>
              </a:ext>
            </a:extLst>
          </p:cNvPr>
          <p:cNvSpPr>
            <a:spLocks noGrp="1"/>
          </p:cNvSpPr>
          <p:nvPr>
            <p:ph type="body" sz="quarter" idx="19" hasCustomPrompt="1"/>
          </p:nvPr>
        </p:nvSpPr>
        <p:spPr>
          <a:xfrm>
            <a:off x="1055688" y="3505200"/>
            <a:ext cx="6083300" cy="495300"/>
          </a:xfrm>
          <a:prstGeom prst="rect">
            <a:avLst/>
          </a:prstGeom>
        </p:spPr>
        <p:txBody>
          <a:bodyPr/>
          <a:lstStyle>
            <a:lvl1pPr marL="0" indent="0">
              <a:buNone/>
              <a:defRPr sz="2000">
                <a:solidFill>
                  <a:schemeClr val="bg1"/>
                </a:solidFill>
                <a:latin typeface="+mn-lt"/>
              </a:defRPr>
            </a:lvl1pPr>
          </a:lstStyle>
          <a:p>
            <a:r>
              <a:rPr lang="en-GB" err="1"/>
              <a:t>Apicit</a:t>
            </a:r>
            <a:r>
              <a:rPr lang="en-GB"/>
              <a:t> </a:t>
            </a:r>
            <a:r>
              <a:rPr lang="en-GB" err="1"/>
              <a:t>quasper</a:t>
            </a:r>
            <a:r>
              <a:rPr lang="en-GB"/>
              <a:t> </a:t>
            </a:r>
            <a:r>
              <a:rPr lang="en-GB" err="1"/>
              <a:t>ferspic</a:t>
            </a:r>
            <a:r>
              <a:rPr lang="en-GB"/>
              <a:t> </a:t>
            </a:r>
            <a:r>
              <a:rPr lang="en-GB" err="1"/>
              <a:t>iaspernatet</a:t>
            </a:r>
            <a:r>
              <a:rPr lang="en-GB"/>
              <a:t> </a:t>
            </a:r>
            <a:r>
              <a:rPr lang="en-GB" err="1"/>
              <a:t>latiorem</a:t>
            </a:r>
            <a:endParaRPr lang="en-SE"/>
          </a:p>
        </p:txBody>
      </p:sp>
    </p:spTree>
    <p:extLst>
      <p:ext uri="{BB962C8B-B14F-4D97-AF65-F5344CB8AC3E}">
        <p14:creationId xmlns:p14="http://schemas.microsoft.com/office/powerpoint/2010/main" val="3478162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itat (orange)">
    <p:bg>
      <p:bgPr>
        <a:solidFill>
          <a:schemeClr val="accent2"/>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57543D10-8DE1-46CA-8EA3-8EC9186CC831}"/>
              </a:ext>
            </a:extLst>
          </p:cNvPr>
          <p:cNvSpPr>
            <a:spLocks noGrp="1"/>
          </p:cNvSpPr>
          <p:nvPr>
            <p:ph type="body" sz="quarter" idx="12" hasCustomPrompt="1"/>
          </p:nvPr>
        </p:nvSpPr>
        <p:spPr>
          <a:xfrm>
            <a:off x="2360005" y="2349500"/>
            <a:ext cx="7471990" cy="2105025"/>
          </a:xfrm>
          <a:prstGeom prst="rect">
            <a:avLst/>
          </a:prstGeom>
        </p:spPr>
        <p:txBody>
          <a:bodyPr/>
          <a:lstStyle>
            <a:lvl1pPr marL="0" indent="0" algn="ctr">
              <a:buNone/>
              <a:defRPr sz="2000" b="1">
                <a:solidFill>
                  <a:schemeClr val="bg1"/>
                </a:solidFill>
                <a:latin typeface="+mn-lt"/>
              </a:defRPr>
            </a:lvl1pPr>
          </a:lstStyle>
          <a:p>
            <a:pPr lvl="0"/>
            <a:r>
              <a:rPr lang="sv-SE"/>
              <a:t>”Skånes Kommuner är en tydlig markering att vi</a:t>
            </a:r>
            <a:r>
              <a:rPr lang="en-SE"/>
              <a:t> </a:t>
            </a:r>
            <a:r>
              <a:rPr lang="sv-SE"/>
              <a:t>tillsammans samlar Skåne som helhet. Det ger oss en</a:t>
            </a:r>
            <a:r>
              <a:rPr lang="en-SE"/>
              <a:t> </a:t>
            </a:r>
            <a:r>
              <a:rPr lang="sv-SE"/>
              <a:t>större legitimitet och trovärdighet. Vi blir dessutom en</a:t>
            </a:r>
            <a:r>
              <a:rPr lang="en-SE"/>
              <a:t> </a:t>
            </a:r>
            <a:r>
              <a:rPr lang="sv-SE"/>
              <a:t>tydligare avsändare när vi arbetar med påverkansarbete för att stärka Skånes perspektiv nationellt”</a:t>
            </a:r>
            <a:endParaRPr lang="en-SE"/>
          </a:p>
        </p:txBody>
      </p:sp>
    </p:spTree>
    <p:extLst>
      <p:ext uri="{BB962C8B-B14F-4D97-AF65-F5344CB8AC3E}">
        <p14:creationId xmlns:p14="http://schemas.microsoft.com/office/powerpoint/2010/main" val="3153224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rött)">
    <p:bg>
      <p:bgPr>
        <a:solidFill>
          <a:schemeClr val="accent1"/>
        </a:solidFill>
        <a:effectLst/>
      </p:bgPr>
    </p:bg>
    <p:spTree>
      <p:nvGrpSpPr>
        <p:cNvPr id="1" name=""/>
        <p:cNvGrpSpPr/>
        <p:nvPr/>
      </p:nvGrpSpPr>
      <p:grpSpPr>
        <a:xfrm>
          <a:off x="0" y="0"/>
          <a:ext cx="0" cy="0"/>
          <a:chOff x="0" y="0"/>
          <a:chExt cx="0" cy="0"/>
        </a:xfrm>
      </p:grpSpPr>
      <p:sp>
        <p:nvSpPr>
          <p:cNvPr id="6" name="Platshållare för text 8">
            <a:extLst>
              <a:ext uri="{FF2B5EF4-FFF2-40B4-BE49-F238E27FC236}">
                <a16:creationId xmlns:a16="http://schemas.microsoft.com/office/drawing/2014/main" id="{D2E9CB73-A324-421F-8DE8-F8409ED8D8F6}"/>
              </a:ext>
            </a:extLst>
          </p:cNvPr>
          <p:cNvSpPr>
            <a:spLocks noGrp="1"/>
          </p:cNvSpPr>
          <p:nvPr>
            <p:ph type="body" sz="quarter" idx="18" hasCustomPrompt="1"/>
          </p:nvPr>
        </p:nvSpPr>
        <p:spPr>
          <a:xfrm>
            <a:off x="1055688" y="2889250"/>
            <a:ext cx="6083300" cy="615950"/>
          </a:xfrm>
          <a:prstGeom prst="rect">
            <a:avLst/>
          </a:prstGeom>
        </p:spPr>
        <p:txBody>
          <a:bodyPr/>
          <a:lstStyle>
            <a:lvl1pPr marL="0" indent="0">
              <a:buNone/>
              <a:defRPr sz="3200" b="0">
                <a:solidFill>
                  <a:schemeClr val="bg1"/>
                </a:solidFill>
                <a:latin typeface="+mj-lt"/>
              </a:defRPr>
            </a:lvl1pPr>
          </a:lstStyle>
          <a:p>
            <a:pPr lvl="0"/>
            <a:r>
              <a:rPr lang="en-SE"/>
              <a:t>LOREM IPSUM DOLOR</a:t>
            </a:r>
          </a:p>
        </p:txBody>
      </p:sp>
      <p:sp>
        <p:nvSpPr>
          <p:cNvPr id="7" name="Platshållare för text 2">
            <a:extLst>
              <a:ext uri="{FF2B5EF4-FFF2-40B4-BE49-F238E27FC236}">
                <a16:creationId xmlns:a16="http://schemas.microsoft.com/office/drawing/2014/main" id="{3CCEEA93-D934-41A1-8C4A-01792111B9CD}"/>
              </a:ext>
            </a:extLst>
          </p:cNvPr>
          <p:cNvSpPr>
            <a:spLocks noGrp="1"/>
          </p:cNvSpPr>
          <p:nvPr>
            <p:ph type="body" sz="quarter" idx="19" hasCustomPrompt="1"/>
          </p:nvPr>
        </p:nvSpPr>
        <p:spPr>
          <a:xfrm>
            <a:off x="1055688" y="3505200"/>
            <a:ext cx="6083300" cy="495300"/>
          </a:xfrm>
          <a:prstGeom prst="rect">
            <a:avLst/>
          </a:prstGeom>
        </p:spPr>
        <p:txBody>
          <a:bodyPr/>
          <a:lstStyle>
            <a:lvl1pPr marL="0" indent="0">
              <a:buNone/>
              <a:defRPr sz="2000">
                <a:solidFill>
                  <a:schemeClr val="bg1"/>
                </a:solidFill>
                <a:latin typeface="+mn-lt"/>
              </a:defRPr>
            </a:lvl1pPr>
          </a:lstStyle>
          <a:p>
            <a:r>
              <a:rPr lang="en-GB" err="1"/>
              <a:t>Apicit</a:t>
            </a:r>
            <a:r>
              <a:rPr lang="en-GB"/>
              <a:t> </a:t>
            </a:r>
            <a:r>
              <a:rPr lang="en-GB" err="1"/>
              <a:t>quasper</a:t>
            </a:r>
            <a:r>
              <a:rPr lang="en-GB"/>
              <a:t> </a:t>
            </a:r>
            <a:r>
              <a:rPr lang="en-GB" err="1"/>
              <a:t>ferspic</a:t>
            </a:r>
            <a:r>
              <a:rPr lang="en-GB"/>
              <a:t> </a:t>
            </a:r>
            <a:r>
              <a:rPr lang="en-GB" err="1"/>
              <a:t>iaspernatet</a:t>
            </a:r>
            <a:r>
              <a:rPr lang="en-GB"/>
              <a:t> </a:t>
            </a:r>
            <a:r>
              <a:rPr lang="en-GB" err="1"/>
              <a:t>latiorem</a:t>
            </a:r>
            <a:endParaRPr lang="en-SE"/>
          </a:p>
        </p:txBody>
      </p:sp>
    </p:spTree>
    <p:extLst>
      <p:ext uri="{BB962C8B-B14F-4D97-AF65-F5344CB8AC3E}">
        <p14:creationId xmlns:p14="http://schemas.microsoft.com/office/powerpoint/2010/main" val="3330817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itat (rött)">
    <p:bg>
      <p:bgPr>
        <a:solidFill>
          <a:schemeClr val="accent1"/>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BBC463BA-27B1-4A93-AFF2-B77A2E9D1F8E}"/>
              </a:ext>
            </a:extLst>
          </p:cNvPr>
          <p:cNvSpPr>
            <a:spLocks noGrp="1"/>
          </p:cNvSpPr>
          <p:nvPr>
            <p:ph type="body" sz="quarter" idx="12" hasCustomPrompt="1"/>
          </p:nvPr>
        </p:nvSpPr>
        <p:spPr>
          <a:xfrm>
            <a:off x="2360005" y="2349500"/>
            <a:ext cx="7471990" cy="2105025"/>
          </a:xfrm>
          <a:prstGeom prst="rect">
            <a:avLst/>
          </a:prstGeom>
        </p:spPr>
        <p:txBody>
          <a:bodyPr/>
          <a:lstStyle>
            <a:lvl1pPr marL="0" indent="0" algn="ctr">
              <a:buNone/>
              <a:defRPr sz="2000" b="1">
                <a:solidFill>
                  <a:schemeClr val="bg1"/>
                </a:solidFill>
                <a:latin typeface="+mn-lt"/>
              </a:defRPr>
            </a:lvl1pPr>
          </a:lstStyle>
          <a:p>
            <a:pPr lvl="0"/>
            <a:r>
              <a:rPr lang="sv-SE"/>
              <a:t>”Skånes Kommuner är en tydlig markering att vi</a:t>
            </a:r>
            <a:r>
              <a:rPr lang="en-SE"/>
              <a:t> </a:t>
            </a:r>
            <a:r>
              <a:rPr lang="sv-SE"/>
              <a:t>tillsammans samlar Skåne som helhet. Det ger oss en</a:t>
            </a:r>
            <a:r>
              <a:rPr lang="en-SE"/>
              <a:t> </a:t>
            </a:r>
            <a:r>
              <a:rPr lang="sv-SE"/>
              <a:t>större legitimitet och trovärdighet. Vi blir dessutom en</a:t>
            </a:r>
            <a:r>
              <a:rPr lang="en-SE"/>
              <a:t> </a:t>
            </a:r>
            <a:r>
              <a:rPr lang="sv-SE"/>
              <a:t>tydligare avsändare när vi arbetar med påverkansarbete för att stärka Skånes perspektiv nationellt”</a:t>
            </a:r>
            <a:endParaRPr lang="en-SE"/>
          </a:p>
        </p:txBody>
      </p:sp>
    </p:spTree>
    <p:extLst>
      <p:ext uri="{BB962C8B-B14F-4D97-AF65-F5344CB8AC3E}">
        <p14:creationId xmlns:p14="http://schemas.microsoft.com/office/powerpoint/2010/main" val="2076950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 (svart)">
    <p:bg>
      <p:bgPr>
        <a:solidFill>
          <a:schemeClr val="tx1"/>
        </a:solidFill>
        <a:effectLst/>
      </p:bgPr>
    </p:bg>
    <p:spTree>
      <p:nvGrpSpPr>
        <p:cNvPr id="1" name=""/>
        <p:cNvGrpSpPr/>
        <p:nvPr/>
      </p:nvGrpSpPr>
      <p:grpSpPr>
        <a:xfrm>
          <a:off x="0" y="0"/>
          <a:ext cx="0" cy="0"/>
          <a:chOff x="0" y="0"/>
          <a:chExt cx="0" cy="0"/>
        </a:xfrm>
      </p:grpSpPr>
      <p:sp>
        <p:nvSpPr>
          <p:cNvPr id="6" name="Platshållare för text 8">
            <a:extLst>
              <a:ext uri="{FF2B5EF4-FFF2-40B4-BE49-F238E27FC236}">
                <a16:creationId xmlns:a16="http://schemas.microsoft.com/office/drawing/2014/main" id="{76DB5762-6ACA-418E-9C8F-CDD67A21F74F}"/>
              </a:ext>
            </a:extLst>
          </p:cNvPr>
          <p:cNvSpPr>
            <a:spLocks noGrp="1"/>
          </p:cNvSpPr>
          <p:nvPr>
            <p:ph type="body" sz="quarter" idx="18" hasCustomPrompt="1"/>
          </p:nvPr>
        </p:nvSpPr>
        <p:spPr>
          <a:xfrm>
            <a:off x="1055688" y="2889250"/>
            <a:ext cx="6083300" cy="615950"/>
          </a:xfrm>
          <a:prstGeom prst="rect">
            <a:avLst/>
          </a:prstGeom>
        </p:spPr>
        <p:txBody>
          <a:bodyPr/>
          <a:lstStyle>
            <a:lvl1pPr marL="0" indent="0">
              <a:buNone/>
              <a:defRPr sz="3200" b="0">
                <a:solidFill>
                  <a:schemeClr val="bg1"/>
                </a:solidFill>
                <a:latin typeface="+mj-lt"/>
              </a:defRPr>
            </a:lvl1pPr>
          </a:lstStyle>
          <a:p>
            <a:pPr lvl="0"/>
            <a:r>
              <a:rPr lang="en-SE"/>
              <a:t>LOREM IPSUM DOLOR</a:t>
            </a:r>
          </a:p>
        </p:txBody>
      </p:sp>
      <p:sp>
        <p:nvSpPr>
          <p:cNvPr id="7" name="Platshållare för text 2">
            <a:extLst>
              <a:ext uri="{FF2B5EF4-FFF2-40B4-BE49-F238E27FC236}">
                <a16:creationId xmlns:a16="http://schemas.microsoft.com/office/drawing/2014/main" id="{E972FE6A-0AEA-4937-9E37-029B522C6D59}"/>
              </a:ext>
            </a:extLst>
          </p:cNvPr>
          <p:cNvSpPr>
            <a:spLocks noGrp="1"/>
          </p:cNvSpPr>
          <p:nvPr>
            <p:ph type="body" sz="quarter" idx="19" hasCustomPrompt="1"/>
          </p:nvPr>
        </p:nvSpPr>
        <p:spPr>
          <a:xfrm>
            <a:off x="1055688" y="3505200"/>
            <a:ext cx="6083300" cy="495300"/>
          </a:xfrm>
          <a:prstGeom prst="rect">
            <a:avLst/>
          </a:prstGeom>
        </p:spPr>
        <p:txBody>
          <a:bodyPr/>
          <a:lstStyle>
            <a:lvl1pPr marL="0" indent="0">
              <a:buNone/>
              <a:defRPr sz="2000">
                <a:solidFill>
                  <a:schemeClr val="bg1"/>
                </a:solidFill>
                <a:latin typeface="+mn-lt"/>
              </a:defRPr>
            </a:lvl1pPr>
          </a:lstStyle>
          <a:p>
            <a:r>
              <a:rPr lang="en-GB" err="1"/>
              <a:t>Apicit</a:t>
            </a:r>
            <a:r>
              <a:rPr lang="en-GB"/>
              <a:t> </a:t>
            </a:r>
            <a:r>
              <a:rPr lang="en-GB" err="1"/>
              <a:t>quasper</a:t>
            </a:r>
            <a:r>
              <a:rPr lang="en-GB"/>
              <a:t> </a:t>
            </a:r>
            <a:r>
              <a:rPr lang="en-GB" err="1"/>
              <a:t>ferspic</a:t>
            </a:r>
            <a:r>
              <a:rPr lang="en-GB"/>
              <a:t> </a:t>
            </a:r>
            <a:r>
              <a:rPr lang="en-GB" err="1"/>
              <a:t>iaspernatet</a:t>
            </a:r>
            <a:r>
              <a:rPr lang="en-GB"/>
              <a:t> </a:t>
            </a:r>
            <a:r>
              <a:rPr lang="en-GB" err="1"/>
              <a:t>latiorem</a:t>
            </a:r>
            <a:endParaRPr lang="en-SE"/>
          </a:p>
        </p:txBody>
      </p:sp>
    </p:spTree>
    <p:extLst>
      <p:ext uri="{BB962C8B-B14F-4D97-AF65-F5344CB8AC3E}">
        <p14:creationId xmlns:p14="http://schemas.microsoft.com/office/powerpoint/2010/main" val="28703470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tat (svart)">
    <p:bg>
      <p:bgPr>
        <a:solidFill>
          <a:schemeClr val="tx1"/>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AE516E2F-497C-4C07-82B7-357F3D3EEF56}"/>
              </a:ext>
            </a:extLst>
          </p:cNvPr>
          <p:cNvSpPr>
            <a:spLocks noGrp="1"/>
          </p:cNvSpPr>
          <p:nvPr>
            <p:ph type="body" sz="quarter" idx="12" hasCustomPrompt="1"/>
          </p:nvPr>
        </p:nvSpPr>
        <p:spPr>
          <a:xfrm>
            <a:off x="2360005" y="2349500"/>
            <a:ext cx="7471990" cy="2105025"/>
          </a:xfrm>
          <a:prstGeom prst="rect">
            <a:avLst/>
          </a:prstGeom>
        </p:spPr>
        <p:txBody>
          <a:bodyPr/>
          <a:lstStyle>
            <a:lvl1pPr marL="0" indent="0" algn="ctr">
              <a:buNone/>
              <a:defRPr sz="2000" b="1">
                <a:solidFill>
                  <a:schemeClr val="bg1"/>
                </a:solidFill>
                <a:latin typeface="+mn-lt"/>
              </a:defRPr>
            </a:lvl1pPr>
          </a:lstStyle>
          <a:p>
            <a:pPr lvl="0"/>
            <a:r>
              <a:rPr lang="sv-SE"/>
              <a:t>”Skånes Kommuner är en tydlig markering att vi</a:t>
            </a:r>
            <a:r>
              <a:rPr lang="en-SE"/>
              <a:t> </a:t>
            </a:r>
            <a:r>
              <a:rPr lang="sv-SE"/>
              <a:t>tillsammans samlar Skåne som helhet. Det ger oss en</a:t>
            </a:r>
            <a:r>
              <a:rPr lang="en-SE"/>
              <a:t> </a:t>
            </a:r>
            <a:r>
              <a:rPr lang="sv-SE"/>
              <a:t>större legitimitet och trovärdighet. Vi blir dessutom en</a:t>
            </a:r>
            <a:r>
              <a:rPr lang="en-SE"/>
              <a:t> </a:t>
            </a:r>
            <a:r>
              <a:rPr lang="sv-SE"/>
              <a:t>tydligare avsändare när vi arbetar med påverkansarbete för att stärka Skånes perspektiv nationellt”</a:t>
            </a:r>
            <a:endParaRPr lang="en-SE"/>
          </a:p>
        </p:txBody>
      </p:sp>
    </p:spTree>
    <p:extLst>
      <p:ext uri="{BB962C8B-B14F-4D97-AF65-F5344CB8AC3E}">
        <p14:creationId xmlns:p14="http://schemas.microsoft.com/office/powerpoint/2010/main" val="1509973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to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tshållare för text 8">
            <a:extLst>
              <a:ext uri="{FF2B5EF4-FFF2-40B4-BE49-F238E27FC236}">
                <a16:creationId xmlns:a16="http://schemas.microsoft.com/office/drawing/2014/main" id="{CC93005B-3086-49B4-A926-43DCC0071F12}"/>
              </a:ext>
            </a:extLst>
          </p:cNvPr>
          <p:cNvSpPr>
            <a:spLocks noGrp="1"/>
          </p:cNvSpPr>
          <p:nvPr>
            <p:ph type="body" sz="quarter" idx="18" hasCustomPrompt="1"/>
          </p:nvPr>
        </p:nvSpPr>
        <p:spPr>
          <a:xfrm>
            <a:off x="1055688" y="2889250"/>
            <a:ext cx="6083300" cy="615950"/>
          </a:xfrm>
          <a:prstGeom prst="rect">
            <a:avLst/>
          </a:prstGeom>
        </p:spPr>
        <p:txBody>
          <a:bodyPr/>
          <a:lstStyle>
            <a:lvl1pPr marL="0" indent="0">
              <a:buNone/>
              <a:defRPr sz="3200" b="0">
                <a:solidFill>
                  <a:schemeClr val="bg1"/>
                </a:solidFill>
                <a:latin typeface="+mj-lt"/>
              </a:defRPr>
            </a:lvl1pPr>
          </a:lstStyle>
          <a:p>
            <a:pPr lvl="0"/>
            <a:r>
              <a:rPr lang="en-SE"/>
              <a:t>LOREM IPSUM DOLOR</a:t>
            </a:r>
          </a:p>
        </p:txBody>
      </p:sp>
      <p:sp>
        <p:nvSpPr>
          <p:cNvPr id="7" name="Platshållare för text 2">
            <a:extLst>
              <a:ext uri="{FF2B5EF4-FFF2-40B4-BE49-F238E27FC236}">
                <a16:creationId xmlns:a16="http://schemas.microsoft.com/office/drawing/2014/main" id="{DCA55830-AC9E-4FBA-B13D-C0FB4B0737F5}"/>
              </a:ext>
            </a:extLst>
          </p:cNvPr>
          <p:cNvSpPr>
            <a:spLocks noGrp="1"/>
          </p:cNvSpPr>
          <p:nvPr>
            <p:ph type="body" sz="quarter" idx="19" hasCustomPrompt="1"/>
          </p:nvPr>
        </p:nvSpPr>
        <p:spPr>
          <a:xfrm>
            <a:off x="1055688" y="3505200"/>
            <a:ext cx="6083300" cy="495300"/>
          </a:xfrm>
          <a:prstGeom prst="rect">
            <a:avLst/>
          </a:prstGeom>
        </p:spPr>
        <p:txBody>
          <a:bodyPr/>
          <a:lstStyle>
            <a:lvl1pPr marL="0" indent="0">
              <a:buNone/>
              <a:defRPr sz="2000">
                <a:solidFill>
                  <a:schemeClr val="bg1"/>
                </a:solidFill>
                <a:latin typeface="+mn-lt"/>
              </a:defRPr>
            </a:lvl1pPr>
          </a:lstStyle>
          <a:p>
            <a:r>
              <a:rPr lang="en-GB" err="1"/>
              <a:t>Apicit</a:t>
            </a:r>
            <a:r>
              <a:rPr lang="en-GB"/>
              <a:t> </a:t>
            </a:r>
            <a:r>
              <a:rPr lang="en-GB" err="1"/>
              <a:t>quasper</a:t>
            </a:r>
            <a:r>
              <a:rPr lang="en-GB"/>
              <a:t> </a:t>
            </a:r>
            <a:r>
              <a:rPr lang="en-GB" err="1"/>
              <a:t>ferspic</a:t>
            </a:r>
            <a:r>
              <a:rPr lang="en-GB"/>
              <a:t> </a:t>
            </a:r>
            <a:r>
              <a:rPr lang="en-GB" err="1"/>
              <a:t>iaspernatet</a:t>
            </a:r>
            <a:r>
              <a:rPr lang="en-GB"/>
              <a:t> </a:t>
            </a:r>
            <a:r>
              <a:rPr lang="en-GB" err="1"/>
              <a:t>latiorem</a:t>
            </a:r>
            <a:endParaRPr lang="en-SE"/>
          </a:p>
        </p:txBody>
      </p:sp>
    </p:spTree>
    <p:extLst>
      <p:ext uri="{BB962C8B-B14F-4D97-AF65-F5344CB8AC3E}">
        <p14:creationId xmlns:p14="http://schemas.microsoft.com/office/powerpoint/2010/main" val="3246506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underrubrik">
    <p:spTree>
      <p:nvGrpSpPr>
        <p:cNvPr id="1" name=""/>
        <p:cNvGrpSpPr/>
        <p:nvPr/>
      </p:nvGrpSpPr>
      <p:grpSpPr>
        <a:xfrm>
          <a:off x="0" y="0"/>
          <a:ext cx="0" cy="0"/>
          <a:chOff x="0" y="0"/>
          <a:chExt cx="0" cy="0"/>
        </a:xfrm>
      </p:grpSpPr>
      <p:sp>
        <p:nvSpPr>
          <p:cNvPr id="6" name="Platshållare för text 8">
            <a:extLst>
              <a:ext uri="{FF2B5EF4-FFF2-40B4-BE49-F238E27FC236}">
                <a16:creationId xmlns:a16="http://schemas.microsoft.com/office/drawing/2014/main" id="{59AC002F-54FE-4F74-8363-1E9BAFCCE029}"/>
              </a:ext>
            </a:extLst>
          </p:cNvPr>
          <p:cNvSpPr>
            <a:spLocks noGrp="1"/>
          </p:cNvSpPr>
          <p:nvPr>
            <p:ph type="body" sz="quarter" idx="18" hasCustomPrompt="1"/>
          </p:nvPr>
        </p:nvSpPr>
        <p:spPr>
          <a:xfrm>
            <a:off x="1055688" y="2889250"/>
            <a:ext cx="6083300" cy="615950"/>
          </a:xfrm>
          <a:prstGeom prst="rect">
            <a:avLst/>
          </a:prstGeom>
        </p:spPr>
        <p:txBody>
          <a:bodyPr/>
          <a:lstStyle>
            <a:lvl1pPr marL="0" indent="0">
              <a:buNone/>
              <a:defRPr sz="3200" b="0">
                <a:latin typeface="+mj-lt"/>
              </a:defRPr>
            </a:lvl1pPr>
          </a:lstStyle>
          <a:p>
            <a:pPr lvl="0"/>
            <a:r>
              <a:rPr lang="en-SE"/>
              <a:t>LOREM IPSUM DOLOR</a:t>
            </a:r>
          </a:p>
        </p:txBody>
      </p:sp>
      <p:sp>
        <p:nvSpPr>
          <p:cNvPr id="3" name="Platshållare för text 2">
            <a:extLst>
              <a:ext uri="{FF2B5EF4-FFF2-40B4-BE49-F238E27FC236}">
                <a16:creationId xmlns:a16="http://schemas.microsoft.com/office/drawing/2014/main" id="{98754A40-95FF-4F1E-A414-06B4E2E02EEC}"/>
              </a:ext>
            </a:extLst>
          </p:cNvPr>
          <p:cNvSpPr>
            <a:spLocks noGrp="1"/>
          </p:cNvSpPr>
          <p:nvPr>
            <p:ph type="body" sz="quarter" idx="19" hasCustomPrompt="1"/>
          </p:nvPr>
        </p:nvSpPr>
        <p:spPr>
          <a:xfrm>
            <a:off x="1055688" y="3505200"/>
            <a:ext cx="6083300" cy="495300"/>
          </a:xfrm>
          <a:prstGeom prst="rect">
            <a:avLst/>
          </a:prstGeom>
        </p:spPr>
        <p:txBody>
          <a:bodyPr/>
          <a:lstStyle>
            <a:lvl1pPr marL="0" indent="0">
              <a:buNone/>
              <a:defRPr sz="2000">
                <a:latin typeface="+mn-lt"/>
              </a:defRPr>
            </a:lvl1pPr>
          </a:lstStyle>
          <a:p>
            <a:r>
              <a:rPr lang="en-GB" err="1"/>
              <a:t>Apicit</a:t>
            </a:r>
            <a:r>
              <a:rPr lang="en-GB"/>
              <a:t> </a:t>
            </a:r>
            <a:r>
              <a:rPr lang="en-GB" err="1"/>
              <a:t>quasper</a:t>
            </a:r>
            <a:r>
              <a:rPr lang="en-GB"/>
              <a:t> </a:t>
            </a:r>
            <a:r>
              <a:rPr lang="en-GB" err="1"/>
              <a:t>ferspic</a:t>
            </a:r>
            <a:r>
              <a:rPr lang="en-GB"/>
              <a:t> </a:t>
            </a:r>
            <a:r>
              <a:rPr lang="en-GB" err="1"/>
              <a:t>iaspernatet</a:t>
            </a:r>
            <a:r>
              <a:rPr lang="en-GB"/>
              <a:t> </a:t>
            </a:r>
            <a:r>
              <a:rPr lang="en-GB" err="1"/>
              <a:t>latiorem</a:t>
            </a:r>
            <a:endParaRPr lang="en-SE"/>
          </a:p>
        </p:txBody>
      </p:sp>
    </p:spTree>
    <p:extLst>
      <p:ext uri="{BB962C8B-B14F-4D97-AF65-F5344CB8AC3E}">
        <p14:creationId xmlns:p14="http://schemas.microsoft.com/office/powerpoint/2010/main" val="297485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itat (to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BF1A0B30-FCAE-45ED-A38A-802437D0805F}"/>
              </a:ext>
            </a:extLst>
          </p:cNvPr>
          <p:cNvSpPr>
            <a:spLocks noGrp="1"/>
          </p:cNvSpPr>
          <p:nvPr>
            <p:ph type="body" sz="quarter" idx="12" hasCustomPrompt="1"/>
          </p:nvPr>
        </p:nvSpPr>
        <p:spPr>
          <a:xfrm>
            <a:off x="2360005" y="2349500"/>
            <a:ext cx="7471990" cy="2105025"/>
          </a:xfrm>
          <a:prstGeom prst="rect">
            <a:avLst/>
          </a:prstGeom>
        </p:spPr>
        <p:txBody>
          <a:bodyPr/>
          <a:lstStyle>
            <a:lvl1pPr marL="0" indent="0" algn="ctr">
              <a:buNone/>
              <a:defRPr sz="2000" b="1">
                <a:solidFill>
                  <a:schemeClr val="bg1"/>
                </a:solidFill>
                <a:latin typeface="+mn-lt"/>
              </a:defRPr>
            </a:lvl1pPr>
          </a:lstStyle>
          <a:p>
            <a:pPr lvl="0"/>
            <a:r>
              <a:rPr lang="sv-SE"/>
              <a:t>”Skånes Kommuner är en tydlig markering att vi</a:t>
            </a:r>
            <a:r>
              <a:rPr lang="en-SE"/>
              <a:t> </a:t>
            </a:r>
            <a:r>
              <a:rPr lang="sv-SE"/>
              <a:t>tillsammans samlar Skåne som helhet. Det ger oss en</a:t>
            </a:r>
            <a:r>
              <a:rPr lang="en-SE"/>
              <a:t> </a:t>
            </a:r>
            <a:r>
              <a:rPr lang="sv-SE"/>
              <a:t>större legitimitet och trovärdighet. Vi blir dessutom en</a:t>
            </a:r>
            <a:r>
              <a:rPr lang="en-SE"/>
              <a:t> </a:t>
            </a:r>
            <a:r>
              <a:rPr lang="sv-SE"/>
              <a:t>tydligare avsändare när vi arbetar med påverkansarbete för att stärka Skånes perspektiv nationellt”</a:t>
            </a:r>
            <a:endParaRPr lang="en-SE"/>
          </a:p>
        </p:txBody>
      </p:sp>
    </p:spTree>
    <p:extLst>
      <p:ext uri="{BB962C8B-B14F-4D97-AF65-F5344CB8AC3E}">
        <p14:creationId xmlns:p14="http://schemas.microsoft.com/office/powerpoint/2010/main" val="131183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underrubrik och text">
    <p:spTree>
      <p:nvGrpSpPr>
        <p:cNvPr id="1" name=""/>
        <p:cNvGrpSpPr/>
        <p:nvPr/>
      </p:nvGrpSpPr>
      <p:grpSpPr>
        <a:xfrm>
          <a:off x="0" y="0"/>
          <a:ext cx="0" cy="0"/>
          <a:chOff x="0" y="0"/>
          <a:chExt cx="0" cy="0"/>
        </a:xfrm>
      </p:grpSpPr>
      <p:sp>
        <p:nvSpPr>
          <p:cNvPr id="7" name="Platshållare för text 8">
            <a:extLst>
              <a:ext uri="{FF2B5EF4-FFF2-40B4-BE49-F238E27FC236}">
                <a16:creationId xmlns:a16="http://schemas.microsoft.com/office/drawing/2014/main" id="{96C4BF83-E725-44CE-913E-6784A8EEE9EA}"/>
              </a:ext>
            </a:extLst>
          </p:cNvPr>
          <p:cNvSpPr>
            <a:spLocks noGrp="1"/>
          </p:cNvSpPr>
          <p:nvPr>
            <p:ph type="body" sz="quarter" idx="18" hasCustomPrompt="1"/>
          </p:nvPr>
        </p:nvSpPr>
        <p:spPr>
          <a:xfrm>
            <a:off x="1055688" y="1811339"/>
            <a:ext cx="6119812" cy="538162"/>
          </a:xfrm>
          <a:prstGeom prst="rect">
            <a:avLst/>
          </a:prstGeom>
        </p:spPr>
        <p:txBody>
          <a:bodyPr/>
          <a:lstStyle>
            <a:lvl1pPr marL="0" indent="0">
              <a:buNone/>
              <a:defRPr sz="3200" b="0">
                <a:latin typeface="+mj-lt"/>
              </a:defRPr>
            </a:lvl1pPr>
          </a:lstStyle>
          <a:p>
            <a:pPr lvl="0"/>
            <a:r>
              <a:rPr lang="en-SE"/>
              <a:t>LOREM IPSUM DOLOR</a:t>
            </a:r>
          </a:p>
        </p:txBody>
      </p:sp>
      <p:sp>
        <p:nvSpPr>
          <p:cNvPr id="8" name="Platshållare för text 2">
            <a:extLst>
              <a:ext uri="{FF2B5EF4-FFF2-40B4-BE49-F238E27FC236}">
                <a16:creationId xmlns:a16="http://schemas.microsoft.com/office/drawing/2014/main" id="{D3FAC57F-EEDF-4656-8E51-3A0572FFBD39}"/>
              </a:ext>
            </a:extLst>
          </p:cNvPr>
          <p:cNvSpPr>
            <a:spLocks noGrp="1"/>
          </p:cNvSpPr>
          <p:nvPr>
            <p:ph type="body" sz="quarter" idx="19" hasCustomPrompt="1"/>
          </p:nvPr>
        </p:nvSpPr>
        <p:spPr>
          <a:xfrm>
            <a:off x="1055688" y="2349500"/>
            <a:ext cx="6119812" cy="336550"/>
          </a:xfrm>
          <a:prstGeom prst="rect">
            <a:avLst/>
          </a:prstGeom>
        </p:spPr>
        <p:txBody>
          <a:bodyPr/>
          <a:lstStyle>
            <a:lvl1pPr marL="0" indent="0">
              <a:buNone/>
              <a:defRPr sz="2000">
                <a:latin typeface="+mn-lt"/>
              </a:defRPr>
            </a:lvl1pPr>
          </a:lstStyle>
          <a:p>
            <a:r>
              <a:rPr lang="en-GB" err="1"/>
              <a:t>Apicit</a:t>
            </a:r>
            <a:r>
              <a:rPr lang="en-GB"/>
              <a:t> </a:t>
            </a:r>
            <a:r>
              <a:rPr lang="en-GB" err="1"/>
              <a:t>quasper</a:t>
            </a:r>
            <a:r>
              <a:rPr lang="en-GB"/>
              <a:t> </a:t>
            </a:r>
            <a:r>
              <a:rPr lang="en-GB" err="1"/>
              <a:t>ferspic</a:t>
            </a:r>
            <a:r>
              <a:rPr lang="en-GB"/>
              <a:t> </a:t>
            </a:r>
            <a:r>
              <a:rPr lang="en-GB" err="1"/>
              <a:t>iaspernatet</a:t>
            </a:r>
            <a:r>
              <a:rPr lang="en-GB"/>
              <a:t> </a:t>
            </a:r>
            <a:r>
              <a:rPr lang="en-GB" err="1"/>
              <a:t>latiorem</a:t>
            </a:r>
            <a:endParaRPr lang="en-SE"/>
          </a:p>
        </p:txBody>
      </p:sp>
      <p:sp>
        <p:nvSpPr>
          <p:cNvPr id="15" name="Platshållare för text 2">
            <a:extLst>
              <a:ext uri="{FF2B5EF4-FFF2-40B4-BE49-F238E27FC236}">
                <a16:creationId xmlns:a16="http://schemas.microsoft.com/office/drawing/2014/main" id="{C5375676-5540-4258-8001-A1CA0B739133}"/>
              </a:ext>
            </a:extLst>
          </p:cNvPr>
          <p:cNvSpPr>
            <a:spLocks noGrp="1"/>
          </p:cNvSpPr>
          <p:nvPr>
            <p:ph type="body" sz="quarter" idx="20" hasCustomPrompt="1"/>
          </p:nvPr>
        </p:nvSpPr>
        <p:spPr>
          <a:xfrm>
            <a:off x="1055688" y="2892425"/>
            <a:ext cx="6119812" cy="2698750"/>
          </a:xfrm>
          <a:prstGeom prst="rect">
            <a:avLst/>
          </a:prstGeom>
        </p:spPr>
        <p:txBody>
          <a:bodyPr/>
          <a:lstStyle>
            <a:lvl1pPr marL="0" indent="0">
              <a:lnSpc>
                <a:spcPct val="100000"/>
              </a:lnSpc>
              <a:buNone/>
              <a:defRPr sz="1600">
                <a:latin typeface="+mn-lt"/>
              </a:defRPr>
            </a:lvl1pPr>
          </a:lstStyle>
          <a:p>
            <a:r>
              <a:rPr lang="en-GB" err="1"/>
              <a:t>Apicit</a:t>
            </a:r>
            <a:r>
              <a:rPr lang="en-GB"/>
              <a:t> </a:t>
            </a:r>
            <a:r>
              <a:rPr lang="en-GB" err="1"/>
              <a:t>quasper</a:t>
            </a:r>
            <a:r>
              <a:rPr lang="en-GB"/>
              <a:t> </a:t>
            </a:r>
            <a:r>
              <a:rPr lang="en-GB" err="1"/>
              <a:t>ferspic</a:t>
            </a:r>
            <a:r>
              <a:rPr lang="en-GB"/>
              <a:t> </a:t>
            </a:r>
            <a:r>
              <a:rPr lang="en-GB" err="1"/>
              <a:t>iaspernatet</a:t>
            </a:r>
            <a:r>
              <a:rPr lang="en-GB"/>
              <a:t> </a:t>
            </a:r>
            <a:r>
              <a:rPr lang="en-GB" err="1"/>
              <a:t>latiorem</a:t>
            </a:r>
            <a:r>
              <a:rPr lang="en-GB"/>
              <a:t> quo </a:t>
            </a:r>
            <a:r>
              <a:rPr lang="en-GB" err="1"/>
              <a:t>etum</a:t>
            </a:r>
            <a:r>
              <a:rPr lang="en-GB"/>
              <a:t> que </a:t>
            </a:r>
            <a:r>
              <a:rPr lang="en-GB" err="1"/>
              <a:t>ipsundandem</a:t>
            </a:r>
            <a:r>
              <a:rPr lang="en-GB"/>
              <a:t> </a:t>
            </a:r>
            <a:r>
              <a:rPr lang="en-GB" err="1"/>
              <a:t>duci</a:t>
            </a:r>
            <a:r>
              <a:rPr lang="en-GB"/>
              <a:t> </a:t>
            </a:r>
            <a:r>
              <a:rPr lang="en-GB" err="1"/>
              <a:t>officip</a:t>
            </a:r>
            <a:r>
              <a:rPr lang="en-GB"/>
              <a:t> </a:t>
            </a:r>
            <a:r>
              <a:rPr lang="en-GB" err="1"/>
              <a:t>ideles</a:t>
            </a:r>
            <a:r>
              <a:rPr lang="en-GB"/>
              <a:t> </a:t>
            </a:r>
            <a:r>
              <a:rPr lang="en-GB" err="1"/>
              <a:t>modita</a:t>
            </a:r>
            <a:r>
              <a:rPr lang="en-GB"/>
              <a:t> </a:t>
            </a:r>
            <a:r>
              <a:rPr lang="en-GB" err="1"/>
              <a:t>porem</a:t>
            </a:r>
            <a:r>
              <a:rPr lang="en-GB"/>
              <a:t> </a:t>
            </a:r>
            <a:r>
              <a:rPr lang="en-GB" err="1"/>
              <a:t>aut</a:t>
            </a:r>
            <a:r>
              <a:rPr lang="en-GB"/>
              <a:t> </a:t>
            </a:r>
            <a:r>
              <a:rPr lang="en-GB" err="1"/>
              <a:t>mos</a:t>
            </a:r>
            <a:r>
              <a:rPr lang="en-GB"/>
              <a:t> </a:t>
            </a:r>
            <a:r>
              <a:rPr lang="en-GB" err="1"/>
              <a:t>nonsequunt</a:t>
            </a:r>
            <a:r>
              <a:rPr lang="en-GB"/>
              <a:t> </a:t>
            </a:r>
            <a:r>
              <a:rPr lang="en-GB" err="1"/>
              <a:t>ullabore</a:t>
            </a:r>
            <a:r>
              <a:rPr lang="en-GB"/>
              <a:t>, </a:t>
            </a:r>
            <a:r>
              <a:rPr lang="en-GB" err="1"/>
              <a:t>quiaerum</a:t>
            </a:r>
            <a:r>
              <a:rPr lang="en-GB"/>
              <a:t> </a:t>
            </a:r>
            <a:r>
              <a:rPr lang="en-GB" err="1"/>
              <a:t>volestis</a:t>
            </a:r>
            <a:r>
              <a:rPr lang="en-GB"/>
              <a:t> del </a:t>
            </a:r>
            <a:r>
              <a:rPr lang="en-GB" err="1"/>
              <a:t>mintotatur</a:t>
            </a:r>
            <a:r>
              <a:rPr lang="en-GB"/>
              <a:t>, </a:t>
            </a:r>
            <a:r>
              <a:rPr lang="en-GB" err="1"/>
              <a:t>cuptibe</a:t>
            </a:r>
            <a:r>
              <a:rPr lang="en-GB"/>
              <a:t> </a:t>
            </a:r>
            <a:r>
              <a:rPr lang="en-GB" err="1"/>
              <a:t>rrovita</a:t>
            </a:r>
            <a:r>
              <a:rPr lang="en-GB"/>
              <a:t> pedis serum nest </a:t>
            </a:r>
            <a:r>
              <a:rPr lang="en-GB" err="1"/>
              <a:t>eaqui</a:t>
            </a:r>
            <a:r>
              <a:rPr lang="en-GB"/>
              <a:t> </a:t>
            </a:r>
            <a:r>
              <a:rPr lang="en-GB" err="1"/>
              <a:t>velis</a:t>
            </a:r>
            <a:r>
              <a:rPr lang="en-GB"/>
              <a:t> </a:t>
            </a:r>
            <a:r>
              <a:rPr lang="en-GB" err="1"/>
              <a:t>magnatq</a:t>
            </a:r>
            <a:r>
              <a:rPr lang="en-GB"/>
              <a:t> </a:t>
            </a:r>
            <a:r>
              <a:rPr lang="en-GB" err="1"/>
              <a:t>uibernati</a:t>
            </a:r>
            <a:r>
              <a:rPr lang="en-GB"/>
              <a:t> </a:t>
            </a:r>
            <a:r>
              <a:rPr lang="en-GB" err="1"/>
              <a:t>illitat</a:t>
            </a:r>
            <a:r>
              <a:rPr lang="en-GB"/>
              <a:t> </a:t>
            </a:r>
            <a:r>
              <a:rPr lang="en-GB" err="1"/>
              <a:t>urehend</a:t>
            </a:r>
            <a:r>
              <a:rPr lang="en-GB"/>
              <a:t> </a:t>
            </a:r>
            <a:r>
              <a:rPr lang="en-GB" err="1"/>
              <a:t>ionsecto</a:t>
            </a:r>
            <a:r>
              <a:rPr lang="en-GB"/>
              <a:t> </a:t>
            </a:r>
            <a:r>
              <a:rPr lang="en-GB" err="1"/>
              <a:t>quuntis</a:t>
            </a:r>
            <a:r>
              <a:rPr lang="en-GB"/>
              <a:t> </a:t>
            </a:r>
            <a:r>
              <a:rPr lang="en-GB" err="1"/>
              <a:t>dolorem</a:t>
            </a:r>
            <a:r>
              <a:rPr lang="en-GB"/>
              <a:t> </a:t>
            </a:r>
            <a:r>
              <a:rPr lang="en-GB" err="1"/>
              <a:t>fugianditae</a:t>
            </a:r>
            <a:r>
              <a:rPr lang="en-GB"/>
              <a:t>. </a:t>
            </a:r>
            <a:r>
              <a:rPr lang="en-GB" err="1"/>
              <a:t>Tem</a:t>
            </a:r>
            <a:r>
              <a:rPr lang="en-GB"/>
              <a:t> </a:t>
            </a:r>
            <a:r>
              <a:rPr lang="en-GB" err="1"/>
              <a:t>ent</a:t>
            </a:r>
            <a:r>
              <a:rPr lang="en-GB"/>
              <a:t>, as </a:t>
            </a:r>
            <a:r>
              <a:rPr lang="en-GB" err="1"/>
              <a:t>aut</a:t>
            </a:r>
            <a:r>
              <a:rPr lang="en-GB"/>
              <a:t> </a:t>
            </a:r>
            <a:r>
              <a:rPr lang="en-GB" err="1"/>
              <a:t>omnisc</a:t>
            </a:r>
            <a:r>
              <a:rPr lang="en-GB"/>
              <a:t> </a:t>
            </a:r>
            <a:r>
              <a:rPr lang="en-GB" err="1"/>
              <a:t>velis</a:t>
            </a:r>
            <a:r>
              <a:rPr lang="en-GB"/>
              <a:t> </a:t>
            </a:r>
            <a:r>
              <a:rPr lang="en-GB" err="1"/>
              <a:t>magnatq</a:t>
            </a:r>
            <a:r>
              <a:rPr lang="en-GB"/>
              <a:t> </a:t>
            </a:r>
            <a:r>
              <a:rPr lang="en-GB" err="1"/>
              <a:t>uibernati</a:t>
            </a:r>
            <a:r>
              <a:rPr lang="en-GB"/>
              <a:t> </a:t>
            </a:r>
            <a:r>
              <a:rPr lang="en-GB" err="1"/>
              <a:t>illitat</a:t>
            </a:r>
            <a:r>
              <a:rPr lang="en-GB"/>
              <a:t> </a:t>
            </a:r>
            <a:r>
              <a:rPr lang="en-GB" err="1"/>
              <a:t>urehend</a:t>
            </a:r>
            <a:r>
              <a:rPr lang="en-GB"/>
              <a:t> </a:t>
            </a:r>
            <a:r>
              <a:rPr lang="en-GB" err="1"/>
              <a:t>ionsecto</a:t>
            </a:r>
            <a:r>
              <a:rPr lang="en-GB"/>
              <a:t> </a:t>
            </a:r>
            <a:r>
              <a:rPr lang="en-GB" err="1"/>
              <a:t>quuntis</a:t>
            </a:r>
            <a:r>
              <a:rPr lang="en-GB"/>
              <a:t> </a:t>
            </a:r>
            <a:r>
              <a:rPr lang="en-GB" err="1"/>
              <a:t>dolorem</a:t>
            </a:r>
            <a:r>
              <a:rPr lang="en-GB"/>
              <a:t> </a:t>
            </a:r>
            <a:r>
              <a:rPr lang="en-GB" err="1"/>
              <a:t>fugianditae</a:t>
            </a:r>
            <a:r>
              <a:rPr lang="en-GB"/>
              <a:t>. </a:t>
            </a:r>
            <a:r>
              <a:rPr lang="en-GB" err="1"/>
              <a:t>mintotatur</a:t>
            </a:r>
            <a:r>
              <a:rPr lang="en-GB"/>
              <a:t>, </a:t>
            </a:r>
            <a:r>
              <a:rPr lang="en-GB" err="1"/>
              <a:t>cuptibe</a:t>
            </a:r>
            <a:r>
              <a:rPr lang="en-GB"/>
              <a:t> </a:t>
            </a:r>
            <a:r>
              <a:rPr lang="en-GB" err="1"/>
              <a:t>rrovita</a:t>
            </a:r>
            <a:r>
              <a:rPr lang="en-GB"/>
              <a:t> pedis serum nest </a:t>
            </a:r>
            <a:r>
              <a:rPr lang="en-GB" err="1"/>
              <a:t>eaqui</a:t>
            </a:r>
            <a:r>
              <a:rPr lang="en-GB"/>
              <a:t> </a:t>
            </a:r>
            <a:r>
              <a:rPr lang="en-GB" err="1"/>
              <a:t>velis</a:t>
            </a:r>
            <a:r>
              <a:rPr lang="en-GB"/>
              <a:t> </a:t>
            </a:r>
            <a:r>
              <a:rPr lang="en-GB" err="1"/>
              <a:t>magnatq</a:t>
            </a:r>
            <a:r>
              <a:rPr lang="en-GB"/>
              <a:t> </a:t>
            </a:r>
            <a:r>
              <a:rPr lang="en-GB" err="1"/>
              <a:t>uibernati</a:t>
            </a:r>
            <a:r>
              <a:rPr lang="en-GB"/>
              <a:t> </a:t>
            </a:r>
            <a:r>
              <a:rPr lang="en-GB" err="1"/>
              <a:t>illitat</a:t>
            </a:r>
            <a:r>
              <a:rPr lang="en-GB"/>
              <a:t> </a:t>
            </a:r>
            <a:r>
              <a:rPr lang="en-GB" err="1"/>
              <a:t>urehend</a:t>
            </a:r>
            <a:r>
              <a:rPr lang="en-GB"/>
              <a:t> </a:t>
            </a:r>
            <a:r>
              <a:rPr lang="en-GB" err="1"/>
              <a:t>ionsecto</a:t>
            </a:r>
            <a:r>
              <a:rPr lang="en-GB"/>
              <a:t> </a:t>
            </a:r>
            <a:r>
              <a:rPr lang="en-GB" err="1"/>
              <a:t>quuntis</a:t>
            </a:r>
            <a:r>
              <a:rPr lang="en-GB"/>
              <a:t> </a:t>
            </a:r>
            <a:r>
              <a:rPr lang="en-GB" err="1"/>
              <a:t>dolorem</a:t>
            </a:r>
            <a:r>
              <a:rPr lang="en-GB"/>
              <a:t> </a:t>
            </a:r>
            <a:r>
              <a:rPr lang="en-GB" err="1"/>
              <a:t>fugianditae</a:t>
            </a:r>
            <a:r>
              <a:rPr lang="en-GB"/>
              <a:t>. </a:t>
            </a:r>
            <a:r>
              <a:rPr lang="en-GB" err="1"/>
              <a:t>Tem</a:t>
            </a:r>
            <a:r>
              <a:rPr lang="en-GB"/>
              <a:t> </a:t>
            </a:r>
            <a:r>
              <a:rPr lang="en-GB" err="1"/>
              <a:t>ent</a:t>
            </a:r>
            <a:r>
              <a:rPr lang="en-GB"/>
              <a:t>, as </a:t>
            </a:r>
            <a:r>
              <a:rPr lang="en-GB" err="1"/>
              <a:t>aut</a:t>
            </a:r>
            <a:r>
              <a:rPr lang="en-GB"/>
              <a:t> </a:t>
            </a:r>
            <a:r>
              <a:rPr lang="en-GB" err="1"/>
              <a:t>omnisc</a:t>
            </a:r>
            <a:r>
              <a:rPr lang="en-GB"/>
              <a:t> </a:t>
            </a:r>
            <a:r>
              <a:rPr lang="en-GB" err="1"/>
              <a:t>velis</a:t>
            </a:r>
            <a:r>
              <a:rPr lang="en-GB"/>
              <a:t> </a:t>
            </a:r>
            <a:r>
              <a:rPr lang="en-GB" err="1"/>
              <a:t>magnatq</a:t>
            </a:r>
            <a:r>
              <a:rPr lang="en-GB"/>
              <a:t> </a:t>
            </a:r>
            <a:r>
              <a:rPr lang="en-GB" err="1"/>
              <a:t>uibernati</a:t>
            </a:r>
            <a:r>
              <a:rPr lang="en-GB"/>
              <a:t> </a:t>
            </a:r>
            <a:r>
              <a:rPr lang="en-GB" err="1"/>
              <a:t>illitat</a:t>
            </a:r>
            <a:r>
              <a:rPr lang="en-GB"/>
              <a:t> </a:t>
            </a:r>
            <a:r>
              <a:rPr lang="en-GB" err="1"/>
              <a:t>urehend</a:t>
            </a:r>
            <a:r>
              <a:rPr lang="en-GB"/>
              <a:t> </a:t>
            </a:r>
            <a:r>
              <a:rPr lang="en-GB" err="1"/>
              <a:t>ionsecto</a:t>
            </a:r>
            <a:r>
              <a:rPr lang="en-GB"/>
              <a:t> </a:t>
            </a:r>
            <a:r>
              <a:rPr lang="en-GB" err="1"/>
              <a:t>quuntis</a:t>
            </a:r>
            <a:r>
              <a:rPr lang="en-GB"/>
              <a:t> </a:t>
            </a:r>
            <a:r>
              <a:rPr lang="en-GB" err="1"/>
              <a:t>dolorem</a:t>
            </a:r>
            <a:r>
              <a:rPr lang="en-GB"/>
              <a:t> </a:t>
            </a:r>
            <a:r>
              <a:rPr lang="en-GB" err="1"/>
              <a:t>fugianditae</a:t>
            </a:r>
            <a:r>
              <a:rPr lang="en-GB"/>
              <a:t>. </a:t>
            </a:r>
          </a:p>
          <a:p>
            <a:endParaRPr lang="en-GB" err="1"/>
          </a:p>
        </p:txBody>
      </p:sp>
    </p:spTree>
    <p:extLst>
      <p:ext uri="{BB962C8B-B14F-4D97-AF65-F5344CB8AC3E}">
        <p14:creationId xmlns:p14="http://schemas.microsoft.com/office/powerpoint/2010/main" val="407376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439F734F-633A-4F81-BFBE-513D2BE5BFD2}"/>
              </a:ext>
            </a:extLst>
          </p:cNvPr>
          <p:cNvSpPr>
            <a:spLocks noGrp="1"/>
          </p:cNvSpPr>
          <p:nvPr>
            <p:ph type="body" sz="quarter" idx="18" hasCustomPrompt="1"/>
          </p:nvPr>
        </p:nvSpPr>
        <p:spPr>
          <a:xfrm>
            <a:off x="1092200" y="1811338"/>
            <a:ext cx="6083300" cy="538162"/>
          </a:xfrm>
          <a:prstGeom prst="rect">
            <a:avLst/>
          </a:prstGeom>
        </p:spPr>
        <p:txBody>
          <a:bodyPr/>
          <a:lstStyle>
            <a:lvl1pPr marL="0" indent="0">
              <a:buNone/>
              <a:defRPr sz="3200" b="0">
                <a:latin typeface="+mj-lt"/>
              </a:defRPr>
            </a:lvl1pPr>
          </a:lstStyle>
          <a:p>
            <a:pPr lvl="0"/>
            <a:r>
              <a:rPr lang="en-SE"/>
              <a:t>LOREM IPSUM DOLOR</a:t>
            </a:r>
          </a:p>
        </p:txBody>
      </p:sp>
      <p:sp>
        <p:nvSpPr>
          <p:cNvPr id="10" name="Platshållare för text 2">
            <a:extLst>
              <a:ext uri="{FF2B5EF4-FFF2-40B4-BE49-F238E27FC236}">
                <a16:creationId xmlns:a16="http://schemas.microsoft.com/office/drawing/2014/main" id="{B8059CFA-E930-4608-A2AF-09897888BE6C}"/>
              </a:ext>
            </a:extLst>
          </p:cNvPr>
          <p:cNvSpPr>
            <a:spLocks noGrp="1"/>
          </p:cNvSpPr>
          <p:nvPr>
            <p:ph type="body" sz="quarter" idx="20" hasCustomPrompt="1"/>
          </p:nvPr>
        </p:nvSpPr>
        <p:spPr>
          <a:xfrm>
            <a:off x="1055688" y="2892425"/>
            <a:ext cx="6119812" cy="2698750"/>
          </a:xfrm>
          <a:prstGeom prst="rect">
            <a:avLst/>
          </a:prstGeom>
        </p:spPr>
        <p:txBody>
          <a:bodyPr/>
          <a:lstStyle>
            <a:lvl1pPr marL="0" indent="0">
              <a:lnSpc>
                <a:spcPct val="100000"/>
              </a:lnSpc>
              <a:buNone/>
              <a:defRPr sz="2000">
                <a:latin typeface="+mn-lt"/>
              </a:defRPr>
            </a:lvl1pPr>
          </a:lstStyle>
          <a:p>
            <a:r>
              <a:rPr lang="en-GB" err="1"/>
              <a:t>Apicit</a:t>
            </a:r>
            <a:r>
              <a:rPr lang="en-GB"/>
              <a:t> </a:t>
            </a:r>
            <a:r>
              <a:rPr lang="en-GB" err="1"/>
              <a:t>quasper</a:t>
            </a:r>
            <a:r>
              <a:rPr lang="en-GB"/>
              <a:t> </a:t>
            </a:r>
            <a:r>
              <a:rPr lang="en-GB" err="1"/>
              <a:t>ferspic</a:t>
            </a:r>
            <a:r>
              <a:rPr lang="en-GB"/>
              <a:t> </a:t>
            </a:r>
            <a:r>
              <a:rPr lang="en-GB" err="1"/>
              <a:t>iaspernatet</a:t>
            </a:r>
            <a:r>
              <a:rPr lang="en-GB"/>
              <a:t> </a:t>
            </a:r>
            <a:r>
              <a:rPr lang="en-GB" err="1"/>
              <a:t>latiorem</a:t>
            </a:r>
            <a:r>
              <a:rPr lang="en-GB"/>
              <a:t> quo </a:t>
            </a:r>
            <a:r>
              <a:rPr lang="en-GB" err="1"/>
              <a:t>etum</a:t>
            </a:r>
            <a:r>
              <a:rPr lang="en-GB"/>
              <a:t> que </a:t>
            </a:r>
            <a:r>
              <a:rPr lang="en-GB" err="1"/>
              <a:t>ipsundandem</a:t>
            </a:r>
            <a:r>
              <a:rPr lang="en-GB"/>
              <a:t> </a:t>
            </a:r>
            <a:r>
              <a:rPr lang="en-GB" err="1"/>
              <a:t>duci</a:t>
            </a:r>
            <a:r>
              <a:rPr lang="en-GB"/>
              <a:t> </a:t>
            </a:r>
            <a:r>
              <a:rPr lang="en-GB" err="1"/>
              <a:t>officip</a:t>
            </a:r>
            <a:r>
              <a:rPr lang="en-GB"/>
              <a:t> </a:t>
            </a:r>
            <a:r>
              <a:rPr lang="en-GB" err="1"/>
              <a:t>ideles</a:t>
            </a:r>
            <a:r>
              <a:rPr lang="en-GB"/>
              <a:t> </a:t>
            </a:r>
            <a:r>
              <a:rPr lang="en-GB" err="1"/>
              <a:t>modita</a:t>
            </a:r>
            <a:r>
              <a:rPr lang="en-GB"/>
              <a:t> </a:t>
            </a:r>
            <a:r>
              <a:rPr lang="en-GB" err="1"/>
              <a:t>porem</a:t>
            </a:r>
            <a:r>
              <a:rPr lang="en-GB"/>
              <a:t> </a:t>
            </a:r>
            <a:r>
              <a:rPr lang="en-GB" err="1"/>
              <a:t>aut</a:t>
            </a:r>
            <a:r>
              <a:rPr lang="en-GB"/>
              <a:t> </a:t>
            </a:r>
            <a:r>
              <a:rPr lang="en-GB" err="1"/>
              <a:t>mos</a:t>
            </a:r>
            <a:r>
              <a:rPr lang="en-GB"/>
              <a:t> </a:t>
            </a:r>
            <a:r>
              <a:rPr lang="en-GB" err="1"/>
              <a:t>nonsequunt</a:t>
            </a:r>
            <a:r>
              <a:rPr lang="en-GB"/>
              <a:t> </a:t>
            </a:r>
            <a:r>
              <a:rPr lang="en-GB" err="1"/>
              <a:t>ullabore</a:t>
            </a:r>
            <a:r>
              <a:rPr lang="en-GB"/>
              <a:t>, </a:t>
            </a:r>
            <a:r>
              <a:rPr lang="en-GB" err="1"/>
              <a:t>quiaerum</a:t>
            </a:r>
            <a:r>
              <a:rPr lang="en-GB"/>
              <a:t> </a:t>
            </a:r>
            <a:r>
              <a:rPr lang="en-GB" err="1"/>
              <a:t>volestis</a:t>
            </a:r>
            <a:r>
              <a:rPr lang="en-GB"/>
              <a:t> del </a:t>
            </a:r>
            <a:r>
              <a:rPr lang="en-GB" err="1"/>
              <a:t>mintotatur</a:t>
            </a:r>
            <a:r>
              <a:rPr lang="en-GB"/>
              <a:t>, </a:t>
            </a:r>
            <a:r>
              <a:rPr lang="en-GB" err="1"/>
              <a:t>cuptibe</a:t>
            </a:r>
            <a:r>
              <a:rPr lang="en-GB"/>
              <a:t> </a:t>
            </a:r>
            <a:r>
              <a:rPr lang="en-GB" err="1"/>
              <a:t>rrovita</a:t>
            </a:r>
            <a:r>
              <a:rPr lang="en-GB"/>
              <a:t> pedis serum nest </a:t>
            </a:r>
            <a:r>
              <a:rPr lang="en-GB" err="1"/>
              <a:t>eaqui</a:t>
            </a:r>
            <a:r>
              <a:rPr lang="en-GB"/>
              <a:t> </a:t>
            </a:r>
            <a:r>
              <a:rPr lang="en-GB" err="1"/>
              <a:t>velis</a:t>
            </a:r>
            <a:r>
              <a:rPr lang="en-GB"/>
              <a:t> </a:t>
            </a:r>
            <a:r>
              <a:rPr lang="en-GB" err="1"/>
              <a:t>magnatq</a:t>
            </a:r>
            <a:r>
              <a:rPr lang="en-GB"/>
              <a:t> </a:t>
            </a:r>
            <a:r>
              <a:rPr lang="en-GB" err="1"/>
              <a:t>uibernati</a:t>
            </a:r>
            <a:r>
              <a:rPr lang="en-GB"/>
              <a:t> </a:t>
            </a:r>
            <a:r>
              <a:rPr lang="en-GB" err="1"/>
              <a:t>illitat</a:t>
            </a:r>
            <a:r>
              <a:rPr lang="en-GB"/>
              <a:t> </a:t>
            </a:r>
            <a:r>
              <a:rPr lang="en-GB" err="1"/>
              <a:t>urehend</a:t>
            </a:r>
            <a:r>
              <a:rPr lang="en-GB"/>
              <a:t> </a:t>
            </a:r>
            <a:r>
              <a:rPr lang="en-GB" err="1"/>
              <a:t>ionsecto</a:t>
            </a:r>
            <a:r>
              <a:rPr lang="en-GB"/>
              <a:t> </a:t>
            </a:r>
            <a:r>
              <a:rPr lang="en-GB" err="1"/>
              <a:t>quuntis</a:t>
            </a:r>
            <a:r>
              <a:rPr lang="en-GB"/>
              <a:t> </a:t>
            </a:r>
            <a:r>
              <a:rPr lang="en-GB" err="1"/>
              <a:t>dolorem</a:t>
            </a:r>
            <a:r>
              <a:rPr lang="en-GB"/>
              <a:t> </a:t>
            </a:r>
            <a:r>
              <a:rPr lang="en-GB" err="1"/>
              <a:t>fugianditae</a:t>
            </a:r>
            <a:r>
              <a:rPr lang="en-GB"/>
              <a:t>. </a:t>
            </a:r>
            <a:r>
              <a:rPr lang="en-GB" err="1"/>
              <a:t>Tem</a:t>
            </a:r>
            <a:r>
              <a:rPr lang="en-GB"/>
              <a:t> </a:t>
            </a:r>
            <a:r>
              <a:rPr lang="en-GB" err="1"/>
              <a:t>ent</a:t>
            </a:r>
            <a:r>
              <a:rPr lang="en-GB"/>
              <a:t>, as </a:t>
            </a:r>
            <a:r>
              <a:rPr lang="en-GB" err="1"/>
              <a:t>aut</a:t>
            </a:r>
            <a:r>
              <a:rPr lang="en-GB"/>
              <a:t> </a:t>
            </a:r>
            <a:r>
              <a:rPr lang="en-GB" err="1"/>
              <a:t>omnisc</a:t>
            </a:r>
            <a:r>
              <a:rPr lang="en-GB"/>
              <a:t> </a:t>
            </a:r>
            <a:r>
              <a:rPr lang="en-GB" err="1"/>
              <a:t>velis</a:t>
            </a:r>
            <a:r>
              <a:rPr lang="en-GB"/>
              <a:t> </a:t>
            </a:r>
            <a:r>
              <a:rPr lang="en-GB" err="1"/>
              <a:t>magnatq</a:t>
            </a:r>
            <a:r>
              <a:rPr lang="en-GB"/>
              <a:t> </a:t>
            </a:r>
            <a:r>
              <a:rPr lang="en-GB" err="1"/>
              <a:t>uibernati</a:t>
            </a:r>
            <a:endParaRPr lang="en-GB"/>
          </a:p>
        </p:txBody>
      </p:sp>
    </p:spTree>
    <p:extLst>
      <p:ext uri="{BB962C8B-B14F-4D97-AF65-F5344CB8AC3E}">
        <p14:creationId xmlns:p14="http://schemas.microsoft.com/office/powerpoint/2010/main" val="503157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punktlista">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B949EDD5-D8B6-40ED-801E-37CF1221AC3B}"/>
              </a:ext>
            </a:extLst>
          </p:cNvPr>
          <p:cNvSpPr>
            <a:spLocks noGrp="1"/>
          </p:cNvSpPr>
          <p:nvPr>
            <p:ph type="body" sz="quarter" idx="18" hasCustomPrompt="1"/>
          </p:nvPr>
        </p:nvSpPr>
        <p:spPr>
          <a:xfrm>
            <a:off x="1055688" y="1811338"/>
            <a:ext cx="6083300" cy="538162"/>
          </a:xfrm>
          <a:prstGeom prst="rect">
            <a:avLst/>
          </a:prstGeom>
        </p:spPr>
        <p:txBody>
          <a:bodyPr/>
          <a:lstStyle>
            <a:lvl1pPr marL="0" indent="0">
              <a:buNone/>
              <a:defRPr sz="3200" b="0">
                <a:latin typeface="+mj-lt"/>
              </a:defRPr>
            </a:lvl1pPr>
          </a:lstStyle>
          <a:p>
            <a:pPr lvl="0"/>
            <a:r>
              <a:rPr lang="en-SE"/>
              <a:t>LOREM IPSUM DOLOR</a:t>
            </a:r>
          </a:p>
        </p:txBody>
      </p:sp>
      <p:sp>
        <p:nvSpPr>
          <p:cNvPr id="11" name="Platshållare för text 2">
            <a:extLst>
              <a:ext uri="{FF2B5EF4-FFF2-40B4-BE49-F238E27FC236}">
                <a16:creationId xmlns:a16="http://schemas.microsoft.com/office/drawing/2014/main" id="{13D12E47-9853-4E57-99EE-D946FFC46195}"/>
              </a:ext>
            </a:extLst>
          </p:cNvPr>
          <p:cNvSpPr>
            <a:spLocks noGrp="1"/>
          </p:cNvSpPr>
          <p:nvPr>
            <p:ph type="body" sz="quarter" idx="20" hasCustomPrompt="1"/>
          </p:nvPr>
        </p:nvSpPr>
        <p:spPr>
          <a:xfrm>
            <a:off x="1055688" y="2892424"/>
            <a:ext cx="6119812" cy="2870201"/>
          </a:xfrm>
          <a:prstGeom prst="rect">
            <a:avLst/>
          </a:prstGeom>
        </p:spPr>
        <p:txBody>
          <a:bodyPr/>
          <a:lstStyle>
            <a:lvl1pPr marL="342900" indent="-342900">
              <a:lnSpc>
                <a:spcPct val="100000"/>
              </a:lnSpc>
              <a:buClr>
                <a:schemeClr val="accent2"/>
              </a:buClr>
              <a:buFont typeface="Arial" panose="020B0604020202020204" pitchFamily="34" charset="0"/>
              <a:buChar char="•"/>
              <a:defRPr sz="2000">
                <a:latin typeface="+mn-lt"/>
              </a:defRPr>
            </a:lvl1pPr>
          </a:lstStyle>
          <a:p>
            <a:r>
              <a:rPr lang="en-GB" err="1"/>
              <a:t>Apicit</a:t>
            </a:r>
            <a:r>
              <a:rPr lang="en-GB"/>
              <a:t> </a:t>
            </a:r>
            <a:r>
              <a:rPr lang="en-GB" err="1"/>
              <a:t>quasper</a:t>
            </a:r>
            <a:r>
              <a:rPr lang="en-GB"/>
              <a:t> </a:t>
            </a:r>
            <a:r>
              <a:rPr lang="en-GB" err="1"/>
              <a:t>ferspic</a:t>
            </a:r>
            <a:r>
              <a:rPr lang="en-GB"/>
              <a:t> </a:t>
            </a:r>
            <a:r>
              <a:rPr lang="en-GB" err="1"/>
              <a:t>iaspernatet</a:t>
            </a:r>
            <a:r>
              <a:rPr lang="en-GB"/>
              <a:t> </a:t>
            </a:r>
            <a:r>
              <a:rPr lang="en-GB" err="1"/>
              <a:t>latiorem</a:t>
            </a:r>
            <a:r>
              <a:rPr lang="en-GB"/>
              <a:t> </a:t>
            </a:r>
            <a:endParaRPr lang="en-SE"/>
          </a:p>
          <a:p>
            <a:r>
              <a:rPr lang="en-GB"/>
              <a:t>quo </a:t>
            </a:r>
            <a:r>
              <a:rPr lang="en-GB" err="1"/>
              <a:t>etum</a:t>
            </a:r>
            <a:r>
              <a:rPr lang="en-GB"/>
              <a:t> que </a:t>
            </a:r>
            <a:r>
              <a:rPr lang="en-GB" err="1"/>
              <a:t>ipsundandem</a:t>
            </a:r>
            <a:r>
              <a:rPr lang="en-GB"/>
              <a:t> </a:t>
            </a:r>
            <a:r>
              <a:rPr lang="en-GB" err="1"/>
              <a:t>duci</a:t>
            </a:r>
            <a:r>
              <a:rPr lang="en-GB"/>
              <a:t> </a:t>
            </a:r>
            <a:r>
              <a:rPr lang="en-GB" err="1"/>
              <a:t>officip</a:t>
            </a:r>
            <a:r>
              <a:rPr lang="en-GB"/>
              <a:t> </a:t>
            </a:r>
            <a:r>
              <a:rPr lang="en-GB" err="1"/>
              <a:t>ideles</a:t>
            </a:r>
            <a:r>
              <a:rPr lang="en-GB"/>
              <a:t> </a:t>
            </a:r>
            <a:r>
              <a:rPr lang="en-GB" err="1"/>
              <a:t>modita</a:t>
            </a:r>
            <a:r>
              <a:rPr lang="en-GB"/>
              <a:t> </a:t>
            </a:r>
            <a:r>
              <a:rPr lang="en-GB" err="1"/>
              <a:t>porem</a:t>
            </a:r>
            <a:r>
              <a:rPr lang="en-GB"/>
              <a:t> </a:t>
            </a:r>
            <a:r>
              <a:rPr lang="en-GB" err="1"/>
              <a:t>aut</a:t>
            </a:r>
            <a:r>
              <a:rPr lang="en-GB"/>
              <a:t> </a:t>
            </a:r>
            <a:r>
              <a:rPr lang="en-GB" err="1"/>
              <a:t>mos</a:t>
            </a:r>
            <a:r>
              <a:rPr lang="en-GB"/>
              <a:t> </a:t>
            </a:r>
            <a:r>
              <a:rPr lang="en-GB" err="1"/>
              <a:t>nonsequunt</a:t>
            </a:r>
            <a:r>
              <a:rPr lang="en-GB"/>
              <a:t> </a:t>
            </a:r>
            <a:endParaRPr lang="en-SE"/>
          </a:p>
          <a:p>
            <a:r>
              <a:rPr lang="en-GB" err="1"/>
              <a:t>ullabore</a:t>
            </a:r>
            <a:r>
              <a:rPr lang="en-GB"/>
              <a:t>, </a:t>
            </a:r>
            <a:r>
              <a:rPr lang="en-GB" err="1"/>
              <a:t>quiaerum</a:t>
            </a:r>
            <a:r>
              <a:rPr lang="en-GB"/>
              <a:t> </a:t>
            </a:r>
            <a:r>
              <a:rPr lang="en-GB" err="1"/>
              <a:t>volestis</a:t>
            </a:r>
            <a:r>
              <a:rPr lang="en-GB"/>
              <a:t> del </a:t>
            </a:r>
            <a:endParaRPr lang="en-SE"/>
          </a:p>
          <a:p>
            <a:r>
              <a:rPr lang="en-GB" err="1"/>
              <a:t>mintotatur</a:t>
            </a:r>
            <a:r>
              <a:rPr lang="en-GB"/>
              <a:t>, </a:t>
            </a:r>
            <a:r>
              <a:rPr lang="en-GB" err="1"/>
              <a:t>cuptibe</a:t>
            </a:r>
            <a:r>
              <a:rPr lang="en-GB"/>
              <a:t> </a:t>
            </a:r>
            <a:r>
              <a:rPr lang="en-GB" err="1"/>
              <a:t>rrovita</a:t>
            </a:r>
            <a:r>
              <a:rPr lang="en-GB"/>
              <a:t> pedis serum nest </a:t>
            </a:r>
            <a:r>
              <a:rPr lang="en-GB" err="1"/>
              <a:t>eaqui</a:t>
            </a:r>
            <a:r>
              <a:rPr lang="en-GB"/>
              <a:t> </a:t>
            </a:r>
            <a:r>
              <a:rPr lang="en-GB" err="1"/>
              <a:t>velis</a:t>
            </a:r>
            <a:r>
              <a:rPr lang="en-GB"/>
              <a:t> </a:t>
            </a:r>
            <a:r>
              <a:rPr lang="en-GB" err="1"/>
              <a:t>magnatq</a:t>
            </a:r>
            <a:r>
              <a:rPr lang="en-GB"/>
              <a:t> </a:t>
            </a:r>
            <a:r>
              <a:rPr lang="en-GB" err="1"/>
              <a:t>uibernati</a:t>
            </a:r>
            <a:r>
              <a:rPr lang="en-GB"/>
              <a:t> </a:t>
            </a:r>
            <a:r>
              <a:rPr lang="en-GB" err="1"/>
              <a:t>illitat</a:t>
            </a:r>
            <a:r>
              <a:rPr lang="en-GB"/>
              <a:t> </a:t>
            </a:r>
            <a:endParaRPr lang="en-SE"/>
          </a:p>
          <a:p>
            <a:r>
              <a:rPr lang="en-GB" err="1"/>
              <a:t>urehend</a:t>
            </a:r>
            <a:r>
              <a:rPr lang="en-GB"/>
              <a:t> </a:t>
            </a:r>
            <a:r>
              <a:rPr lang="en-GB" err="1"/>
              <a:t>ionsecto</a:t>
            </a:r>
            <a:r>
              <a:rPr lang="en-GB"/>
              <a:t> </a:t>
            </a:r>
            <a:r>
              <a:rPr lang="en-GB" err="1"/>
              <a:t>quuntis</a:t>
            </a:r>
            <a:r>
              <a:rPr lang="en-GB"/>
              <a:t> </a:t>
            </a:r>
            <a:r>
              <a:rPr lang="en-GB" err="1"/>
              <a:t>dolorem</a:t>
            </a:r>
            <a:r>
              <a:rPr lang="en-GB"/>
              <a:t> </a:t>
            </a:r>
            <a:r>
              <a:rPr lang="en-GB" err="1"/>
              <a:t>fugianditae</a:t>
            </a:r>
            <a:r>
              <a:rPr lang="en-GB"/>
              <a:t>.</a:t>
            </a:r>
          </a:p>
        </p:txBody>
      </p:sp>
    </p:spTree>
    <p:extLst>
      <p:ext uri="{BB962C8B-B14F-4D97-AF65-F5344CB8AC3E}">
        <p14:creationId xmlns:p14="http://schemas.microsoft.com/office/powerpoint/2010/main" val="2667753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43A83D77-209A-D241-9266-F28023B8B77F}"/>
              </a:ext>
            </a:extLst>
          </p:cNvPr>
          <p:cNvSpPr>
            <a:spLocks noGrp="1"/>
          </p:cNvSpPr>
          <p:nvPr>
            <p:ph type="pic" sz="quarter" idx="12"/>
          </p:nvPr>
        </p:nvSpPr>
        <p:spPr>
          <a:xfrm>
            <a:off x="7716838" y="1808163"/>
            <a:ext cx="3995737" cy="4500562"/>
          </a:xfrm>
          <a:prstGeom prst="rect">
            <a:avLst/>
          </a:prstGeom>
        </p:spPr>
        <p:txBody>
          <a:bodyPr/>
          <a:lstStyle>
            <a:lvl1pPr>
              <a:defRPr>
                <a:noFill/>
              </a:defRPr>
            </a:lvl1pPr>
          </a:lstStyle>
          <a:p>
            <a:r>
              <a:rPr lang="sv-SE"/>
              <a:t>Klicka på ikonen för att lägga till en bild</a:t>
            </a:r>
            <a:endParaRPr lang="en-SE"/>
          </a:p>
        </p:txBody>
      </p:sp>
      <p:sp>
        <p:nvSpPr>
          <p:cNvPr id="7" name="Platshållare för text 8">
            <a:extLst>
              <a:ext uri="{FF2B5EF4-FFF2-40B4-BE49-F238E27FC236}">
                <a16:creationId xmlns:a16="http://schemas.microsoft.com/office/drawing/2014/main" id="{09AC9779-1724-4A33-822D-F6EF3284405C}"/>
              </a:ext>
            </a:extLst>
          </p:cNvPr>
          <p:cNvSpPr>
            <a:spLocks noGrp="1"/>
          </p:cNvSpPr>
          <p:nvPr>
            <p:ph type="body" sz="quarter" idx="18" hasCustomPrompt="1"/>
          </p:nvPr>
        </p:nvSpPr>
        <p:spPr>
          <a:xfrm>
            <a:off x="1055688" y="1808164"/>
            <a:ext cx="6119812" cy="923924"/>
          </a:xfrm>
          <a:prstGeom prst="rect">
            <a:avLst/>
          </a:prstGeom>
        </p:spPr>
        <p:txBody>
          <a:bodyPr/>
          <a:lstStyle>
            <a:lvl1pPr marL="0" indent="0">
              <a:buNone/>
              <a:defRPr sz="3200" b="0">
                <a:latin typeface="+mj-lt"/>
              </a:defRPr>
            </a:lvl1pPr>
          </a:lstStyle>
          <a:p>
            <a:pPr lvl="0"/>
            <a:r>
              <a:rPr lang="en-SE"/>
              <a:t>TEXT TILL MALLEN FÖR SKÅNES KOMMUNER</a:t>
            </a:r>
          </a:p>
        </p:txBody>
      </p:sp>
      <p:sp>
        <p:nvSpPr>
          <p:cNvPr id="12" name="Platshållare för text 2">
            <a:extLst>
              <a:ext uri="{FF2B5EF4-FFF2-40B4-BE49-F238E27FC236}">
                <a16:creationId xmlns:a16="http://schemas.microsoft.com/office/drawing/2014/main" id="{61F5DEEB-FCAA-4A2F-819F-1E136D1245E2}"/>
              </a:ext>
            </a:extLst>
          </p:cNvPr>
          <p:cNvSpPr>
            <a:spLocks noGrp="1"/>
          </p:cNvSpPr>
          <p:nvPr>
            <p:ph type="body" sz="quarter" idx="20" hasCustomPrompt="1"/>
          </p:nvPr>
        </p:nvSpPr>
        <p:spPr>
          <a:xfrm>
            <a:off x="1055688" y="2892425"/>
            <a:ext cx="6119812" cy="2698750"/>
          </a:xfrm>
          <a:prstGeom prst="rect">
            <a:avLst/>
          </a:prstGeom>
        </p:spPr>
        <p:txBody>
          <a:bodyPr/>
          <a:lstStyle>
            <a:lvl1pPr marL="0" indent="0">
              <a:lnSpc>
                <a:spcPct val="100000"/>
              </a:lnSpc>
              <a:buNone/>
              <a:defRPr sz="2000">
                <a:latin typeface="+mn-lt"/>
              </a:defRPr>
            </a:lvl1pPr>
          </a:lstStyle>
          <a:p>
            <a:r>
              <a:rPr lang="en-GB" err="1"/>
              <a:t>Apicit</a:t>
            </a:r>
            <a:r>
              <a:rPr lang="en-GB"/>
              <a:t> </a:t>
            </a:r>
            <a:r>
              <a:rPr lang="en-GB" err="1"/>
              <a:t>quasper</a:t>
            </a:r>
            <a:r>
              <a:rPr lang="en-GB"/>
              <a:t> </a:t>
            </a:r>
            <a:r>
              <a:rPr lang="en-GB" err="1"/>
              <a:t>ferspic</a:t>
            </a:r>
            <a:r>
              <a:rPr lang="en-GB"/>
              <a:t> </a:t>
            </a:r>
            <a:r>
              <a:rPr lang="en-GB" err="1"/>
              <a:t>iaspernatet</a:t>
            </a:r>
            <a:r>
              <a:rPr lang="en-GB"/>
              <a:t> </a:t>
            </a:r>
            <a:r>
              <a:rPr lang="en-GB" err="1"/>
              <a:t>latiorem</a:t>
            </a:r>
            <a:r>
              <a:rPr lang="en-GB"/>
              <a:t> quo </a:t>
            </a:r>
            <a:r>
              <a:rPr lang="en-GB" err="1"/>
              <a:t>etum</a:t>
            </a:r>
            <a:r>
              <a:rPr lang="en-GB"/>
              <a:t> que </a:t>
            </a:r>
            <a:r>
              <a:rPr lang="en-GB" err="1"/>
              <a:t>ipsundandem</a:t>
            </a:r>
            <a:r>
              <a:rPr lang="en-GB"/>
              <a:t> </a:t>
            </a:r>
            <a:r>
              <a:rPr lang="en-GB" err="1"/>
              <a:t>duci</a:t>
            </a:r>
            <a:r>
              <a:rPr lang="en-GB"/>
              <a:t> </a:t>
            </a:r>
            <a:r>
              <a:rPr lang="en-GB" err="1"/>
              <a:t>officip</a:t>
            </a:r>
            <a:r>
              <a:rPr lang="en-GB"/>
              <a:t> </a:t>
            </a:r>
            <a:r>
              <a:rPr lang="en-GB" err="1"/>
              <a:t>ideles</a:t>
            </a:r>
            <a:r>
              <a:rPr lang="en-GB"/>
              <a:t> </a:t>
            </a:r>
            <a:r>
              <a:rPr lang="en-GB" err="1"/>
              <a:t>modita</a:t>
            </a:r>
            <a:r>
              <a:rPr lang="en-GB"/>
              <a:t> </a:t>
            </a:r>
            <a:r>
              <a:rPr lang="en-GB" err="1"/>
              <a:t>porem</a:t>
            </a:r>
            <a:r>
              <a:rPr lang="en-GB"/>
              <a:t> </a:t>
            </a:r>
            <a:r>
              <a:rPr lang="en-GB" err="1"/>
              <a:t>aut</a:t>
            </a:r>
            <a:r>
              <a:rPr lang="en-GB"/>
              <a:t> </a:t>
            </a:r>
            <a:r>
              <a:rPr lang="en-GB" err="1"/>
              <a:t>mos</a:t>
            </a:r>
            <a:r>
              <a:rPr lang="en-GB"/>
              <a:t> </a:t>
            </a:r>
            <a:r>
              <a:rPr lang="en-GB" err="1"/>
              <a:t>nonsequunt</a:t>
            </a:r>
            <a:r>
              <a:rPr lang="en-GB"/>
              <a:t> </a:t>
            </a:r>
            <a:r>
              <a:rPr lang="en-GB" err="1"/>
              <a:t>ullabore</a:t>
            </a:r>
            <a:r>
              <a:rPr lang="en-GB"/>
              <a:t>, </a:t>
            </a:r>
            <a:r>
              <a:rPr lang="en-GB" err="1"/>
              <a:t>quiaerum</a:t>
            </a:r>
            <a:r>
              <a:rPr lang="en-GB"/>
              <a:t> </a:t>
            </a:r>
            <a:r>
              <a:rPr lang="en-GB" err="1"/>
              <a:t>volestis</a:t>
            </a:r>
            <a:r>
              <a:rPr lang="en-GB"/>
              <a:t> del </a:t>
            </a:r>
            <a:r>
              <a:rPr lang="en-GB" err="1"/>
              <a:t>mintotatur</a:t>
            </a:r>
            <a:r>
              <a:rPr lang="en-GB"/>
              <a:t>, </a:t>
            </a:r>
            <a:r>
              <a:rPr lang="en-GB" err="1"/>
              <a:t>cuptibe</a:t>
            </a:r>
            <a:r>
              <a:rPr lang="en-GB"/>
              <a:t> </a:t>
            </a:r>
            <a:r>
              <a:rPr lang="en-GB" err="1"/>
              <a:t>rrovita</a:t>
            </a:r>
            <a:r>
              <a:rPr lang="en-GB"/>
              <a:t> pedis serum nest </a:t>
            </a:r>
            <a:r>
              <a:rPr lang="en-GB" err="1"/>
              <a:t>eaqui</a:t>
            </a:r>
            <a:r>
              <a:rPr lang="en-GB"/>
              <a:t> </a:t>
            </a:r>
            <a:r>
              <a:rPr lang="en-GB" err="1"/>
              <a:t>velis</a:t>
            </a:r>
            <a:r>
              <a:rPr lang="en-GB"/>
              <a:t> </a:t>
            </a:r>
            <a:r>
              <a:rPr lang="en-GB" err="1"/>
              <a:t>magnatq</a:t>
            </a:r>
            <a:r>
              <a:rPr lang="en-GB"/>
              <a:t> </a:t>
            </a:r>
            <a:r>
              <a:rPr lang="en-GB" err="1"/>
              <a:t>uibernati</a:t>
            </a:r>
            <a:r>
              <a:rPr lang="en-GB"/>
              <a:t> </a:t>
            </a:r>
            <a:r>
              <a:rPr lang="en-GB" err="1"/>
              <a:t>illitat</a:t>
            </a:r>
            <a:r>
              <a:rPr lang="en-GB"/>
              <a:t> </a:t>
            </a:r>
            <a:r>
              <a:rPr lang="en-GB" err="1"/>
              <a:t>urehend</a:t>
            </a:r>
            <a:r>
              <a:rPr lang="en-GB"/>
              <a:t> </a:t>
            </a:r>
            <a:r>
              <a:rPr lang="en-GB" err="1"/>
              <a:t>ionsecto</a:t>
            </a:r>
            <a:r>
              <a:rPr lang="en-GB"/>
              <a:t> </a:t>
            </a:r>
            <a:r>
              <a:rPr lang="en-GB" err="1"/>
              <a:t>quuntis</a:t>
            </a:r>
            <a:r>
              <a:rPr lang="en-GB"/>
              <a:t> </a:t>
            </a:r>
            <a:r>
              <a:rPr lang="en-GB" err="1"/>
              <a:t>dolorem</a:t>
            </a:r>
            <a:r>
              <a:rPr lang="en-GB"/>
              <a:t> </a:t>
            </a:r>
            <a:r>
              <a:rPr lang="en-GB" err="1"/>
              <a:t>fugianditae</a:t>
            </a:r>
            <a:r>
              <a:rPr lang="en-GB"/>
              <a:t>. </a:t>
            </a:r>
            <a:r>
              <a:rPr lang="en-GB" err="1"/>
              <a:t>Tem</a:t>
            </a:r>
            <a:r>
              <a:rPr lang="en-GB"/>
              <a:t> </a:t>
            </a:r>
            <a:r>
              <a:rPr lang="en-GB" err="1"/>
              <a:t>ent</a:t>
            </a:r>
            <a:r>
              <a:rPr lang="en-GB"/>
              <a:t>, as </a:t>
            </a:r>
            <a:r>
              <a:rPr lang="en-GB" err="1"/>
              <a:t>aut</a:t>
            </a:r>
            <a:r>
              <a:rPr lang="en-GB"/>
              <a:t> </a:t>
            </a:r>
            <a:r>
              <a:rPr lang="en-GB" err="1"/>
              <a:t>omnisc</a:t>
            </a:r>
            <a:r>
              <a:rPr lang="en-GB"/>
              <a:t> </a:t>
            </a:r>
            <a:r>
              <a:rPr lang="en-GB" err="1"/>
              <a:t>velis</a:t>
            </a:r>
            <a:r>
              <a:rPr lang="en-GB"/>
              <a:t> </a:t>
            </a:r>
            <a:r>
              <a:rPr lang="en-GB" err="1"/>
              <a:t>magnatq</a:t>
            </a:r>
            <a:r>
              <a:rPr lang="en-GB"/>
              <a:t> </a:t>
            </a:r>
            <a:r>
              <a:rPr lang="en-GB" err="1"/>
              <a:t>uibernati</a:t>
            </a:r>
            <a:endParaRPr lang="en-GB"/>
          </a:p>
        </p:txBody>
      </p:sp>
    </p:spTree>
    <p:extLst>
      <p:ext uri="{BB962C8B-B14F-4D97-AF65-F5344CB8AC3E}">
        <p14:creationId xmlns:p14="http://schemas.microsoft.com/office/powerpoint/2010/main" val="890691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text och stor bild">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43A83D77-209A-D241-9266-F28023B8B77F}"/>
              </a:ext>
            </a:extLst>
          </p:cNvPr>
          <p:cNvSpPr>
            <a:spLocks noGrp="1"/>
          </p:cNvSpPr>
          <p:nvPr>
            <p:ph type="pic" sz="quarter" idx="12"/>
          </p:nvPr>
        </p:nvSpPr>
        <p:spPr>
          <a:xfrm>
            <a:off x="6096000" y="0"/>
            <a:ext cx="6096000" cy="6858000"/>
          </a:xfrm>
          <a:prstGeom prst="rect">
            <a:avLst/>
          </a:prstGeom>
        </p:spPr>
        <p:txBody>
          <a:bodyPr/>
          <a:lstStyle>
            <a:lvl1pPr>
              <a:defRPr>
                <a:noFill/>
              </a:defRPr>
            </a:lvl1pPr>
          </a:lstStyle>
          <a:p>
            <a:r>
              <a:rPr lang="sv-SE"/>
              <a:t>Klicka på ikonen för att lägga till en bild</a:t>
            </a:r>
            <a:endParaRPr lang="en-SE"/>
          </a:p>
        </p:txBody>
      </p:sp>
      <p:sp>
        <p:nvSpPr>
          <p:cNvPr id="7" name="Platshållare för text 8">
            <a:extLst>
              <a:ext uri="{FF2B5EF4-FFF2-40B4-BE49-F238E27FC236}">
                <a16:creationId xmlns:a16="http://schemas.microsoft.com/office/drawing/2014/main" id="{09AC9779-1724-4A33-822D-F6EF3284405C}"/>
              </a:ext>
            </a:extLst>
          </p:cNvPr>
          <p:cNvSpPr>
            <a:spLocks noGrp="1"/>
          </p:cNvSpPr>
          <p:nvPr>
            <p:ph type="body" sz="quarter" idx="18" hasCustomPrompt="1"/>
          </p:nvPr>
        </p:nvSpPr>
        <p:spPr>
          <a:xfrm>
            <a:off x="1055688" y="1808164"/>
            <a:ext cx="3457697" cy="1339482"/>
          </a:xfrm>
          <a:prstGeom prst="rect">
            <a:avLst/>
          </a:prstGeom>
        </p:spPr>
        <p:txBody>
          <a:bodyPr/>
          <a:lstStyle>
            <a:lvl1pPr marL="0" indent="0">
              <a:buNone/>
              <a:defRPr sz="3200" b="0">
                <a:latin typeface="+mj-lt"/>
              </a:defRPr>
            </a:lvl1pPr>
          </a:lstStyle>
          <a:p>
            <a:pPr lvl="0"/>
            <a:r>
              <a:rPr lang="sv-SE"/>
              <a:t>RUBRIK FÖR </a:t>
            </a:r>
            <a:r>
              <a:rPr lang="en-SE"/>
              <a:t>SKÅNES KOMMUNER</a:t>
            </a:r>
          </a:p>
        </p:txBody>
      </p:sp>
      <p:sp>
        <p:nvSpPr>
          <p:cNvPr id="12" name="Platshållare för text 2">
            <a:extLst>
              <a:ext uri="{FF2B5EF4-FFF2-40B4-BE49-F238E27FC236}">
                <a16:creationId xmlns:a16="http://schemas.microsoft.com/office/drawing/2014/main" id="{61F5DEEB-FCAA-4A2F-819F-1E136D1245E2}"/>
              </a:ext>
            </a:extLst>
          </p:cNvPr>
          <p:cNvSpPr>
            <a:spLocks noGrp="1"/>
          </p:cNvSpPr>
          <p:nvPr>
            <p:ph type="body" sz="quarter" idx="20" hasCustomPrompt="1"/>
          </p:nvPr>
        </p:nvSpPr>
        <p:spPr>
          <a:xfrm>
            <a:off x="1055687" y="3443410"/>
            <a:ext cx="4082369" cy="2698750"/>
          </a:xfrm>
          <a:prstGeom prst="rect">
            <a:avLst/>
          </a:prstGeom>
        </p:spPr>
        <p:txBody>
          <a:bodyPr/>
          <a:lstStyle>
            <a:lvl1pPr marL="0" indent="0">
              <a:lnSpc>
                <a:spcPct val="100000"/>
              </a:lnSpc>
              <a:buNone/>
              <a:defRPr sz="2000">
                <a:latin typeface="+mn-lt"/>
              </a:defRPr>
            </a:lvl1pPr>
          </a:lstStyle>
          <a:p>
            <a:r>
              <a:rPr lang="en-GB" err="1"/>
              <a:t>Apicit</a:t>
            </a:r>
            <a:r>
              <a:rPr lang="en-GB"/>
              <a:t> </a:t>
            </a:r>
            <a:r>
              <a:rPr lang="en-GB" err="1"/>
              <a:t>quasper</a:t>
            </a:r>
            <a:r>
              <a:rPr lang="en-GB"/>
              <a:t> </a:t>
            </a:r>
            <a:r>
              <a:rPr lang="en-GB" err="1"/>
              <a:t>ferspic</a:t>
            </a:r>
            <a:r>
              <a:rPr lang="en-GB"/>
              <a:t> </a:t>
            </a:r>
            <a:r>
              <a:rPr lang="en-GB" err="1"/>
              <a:t>iaspernatet</a:t>
            </a:r>
            <a:r>
              <a:rPr lang="en-GB"/>
              <a:t> </a:t>
            </a:r>
            <a:r>
              <a:rPr lang="en-GB" err="1"/>
              <a:t>latiorem</a:t>
            </a:r>
            <a:r>
              <a:rPr lang="en-GB"/>
              <a:t> quo </a:t>
            </a:r>
            <a:r>
              <a:rPr lang="en-GB" err="1"/>
              <a:t>etum</a:t>
            </a:r>
            <a:r>
              <a:rPr lang="en-GB"/>
              <a:t> que </a:t>
            </a:r>
            <a:r>
              <a:rPr lang="en-GB" err="1"/>
              <a:t>ipsundandem</a:t>
            </a:r>
            <a:r>
              <a:rPr lang="en-GB"/>
              <a:t> </a:t>
            </a:r>
            <a:r>
              <a:rPr lang="en-GB" err="1"/>
              <a:t>duci</a:t>
            </a:r>
            <a:r>
              <a:rPr lang="en-GB"/>
              <a:t> </a:t>
            </a:r>
            <a:r>
              <a:rPr lang="en-GB" err="1"/>
              <a:t>officip</a:t>
            </a:r>
            <a:r>
              <a:rPr lang="en-GB"/>
              <a:t> </a:t>
            </a:r>
            <a:r>
              <a:rPr lang="en-GB" err="1"/>
              <a:t>ideles</a:t>
            </a:r>
            <a:r>
              <a:rPr lang="en-GB"/>
              <a:t> </a:t>
            </a:r>
            <a:r>
              <a:rPr lang="en-GB" err="1"/>
              <a:t>modita</a:t>
            </a:r>
            <a:r>
              <a:rPr lang="en-GB"/>
              <a:t> </a:t>
            </a:r>
            <a:r>
              <a:rPr lang="en-GB" err="1"/>
              <a:t>porem</a:t>
            </a:r>
            <a:r>
              <a:rPr lang="en-GB"/>
              <a:t> </a:t>
            </a:r>
            <a:r>
              <a:rPr lang="en-GB" err="1"/>
              <a:t>aut</a:t>
            </a:r>
            <a:r>
              <a:rPr lang="en-GB"/>
              <a:t> </a:t>
            </a:r>
            <a:r>
              <a:rPr lang="en-GB" err="1"/>
              <a:t>mos</a:t>
            </a:r>
            <a:r>
              <a:rPr lang="en-GB"/>
              <a:t> </a:t>
            </a:r>
            <a:r>
              <a:rPr lang="en-GB" err="1"/>
              <a:t>nonsequunt</a:t>
            </a:r>
            <a:r>
              <a:rPr lang="en-GB"/>
              <a:t> </a:t>
            </a:r>
            <a:r>
              <a:rPr lang="en-GB" err="1"/>
              <a:t>ullabore</a:t>
            </a:r>
            <a:r>
              <a:rPr lang="en-GB"/>
              <a:t>, </a:t>
            </a:r>
            <a:r>
              <a:rPr lang="en-GB" err="1"/>
              <a:t>urehend</a:t>
            </a:r>
            <a:r>
              <a:rPr lang="en-GB"/>
              <a:t>.</a:t>
            </a:r>
          </a:p>
        </p:txBody>
      </p:sp>
    </p:spTree>
    <p:extLst>
      <p:ext uri="{BB962C8B-B14F-4D97-AF65-F5344CB8AC3E}">
        <p14:creationId xmlns:p14="http://schemas.microsoft.com/office/powerpoint/2010/main" val="390844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4EB06FD6-83E0-7E49-B8A2-0729BA8DB84F}"/>
              </a:ext>
            </a:extLst>
          </p:cNvPr>
          <p:cNvSpPr>
            <a:spLocks noGrp="1"/>
          </p:cNvSpPr>
          <p:nvPr>
            <p:ph type="pic" sz="quarter" idx="10"/>
          </p:nvPr>
        </p:nvSpPr>
        <p:spPr>
          <a:xfrm>
            <a:off x="0" y="0"/>
            <a:ext cx="12192000" cy="6858000"/>
          </a:xfrm>
          <a:prstGeom prst="rect">
            <a:avLst/>
          </a:prstGeom>
        </p:spPr>
        <p:txBody>
          <a:bodyPr/>
          <a:lstStyle>
            <a:lvl1pPr marL="0" indent="0" algn="ctr">
              <a:buNone/>
              <a:defRPr/>
            </a:lvl1pPr>
          </a:lstStyle>
          <a:p>
            <a:r>
              <a:rPr lang="sv-SE"/>
              <a:t>Klicka på ikonen för att lägga till en bild</a:t>
            </a:r>
            <a:endParaRPr lang="en-SE"/>
          </a:p>
        </p:txBody>
      </p:sp>
    </p:spTree>
    <p:extLst>
      <p:ext uri="{BB962C8B-B14F-4D97-AF65-F5344CB8AC3E}">
        <p14:creationId xmlns:p14="http://schemas.microsoft.com/office/powerpoint/2010/main" val="3357288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4ACA8B-9012-EC43-8253-F28D31F266CC}"/>
              </a:ext>
            </a:extLst>
          </p:cNvPr>
          <p:cNvPicPr>
            <a:picLocks noChangeAspect="1"/>
          </p:cNvPicPr>
          <p:nvPr userDrawn="1"/>
        </p:nvPicPr>
        <p:blipFill>
          <a:blip r:embed="rId20"/>
          <a:srcRect/>
          <a:stretch/>
        </p:blipFill>
        <p:spPr>
          <a:xfrm>
            <a:off x="9933992" y="455919"/>
            <a:ext cx="1852978" cy="576740"/>
          </a:xfrm>
          <a:prstGeom prst="rect">
            <a:avLst/>
          </a:prstGeom>
        </p:spPr>
      </p:pic>
    </p:spTree>
    <p:extLst>
      <p:ext uri="{BB962C8B-B14F-4D97-AF65-F5344CB8AC3E}">
        <p14:creationId xmlns:p14="http://schemas.microsoft.com/office/powerpoint/2010/main" val="1023521119"/>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72" r:id="rId8"/>
    <p:sldLayoutId id="2147483657" r:id="rId9"/>
    <p:sldLayoutId id="2147483678" r:id="rId10"/>
    <p:sldLayoutId id="2147483679" r:id="rId11"/>
    <p:sldLayoutId id="2147483680" r:id="rId12"/>
    <p:sldLayoutId id="2147483682" r:id="rId13"/>
    <p:sldLayoutId id="2147483658" r:id="rId14"/>
    <p:sldLayoutId id="2147483659" r:id="rId15"/>
    <p:sldLayoutId id="2147483660" r:id="rId16"/>
    <p:sldLayoutId id="2147483661" r:id="rId17"/>
    <p:sldLayoutId id="2147483662"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80" userDrawn="1">
          <p15:clr>
            <a:srgbClr val="F26B43"/>
          </p15:clr>
        </p15:guide>
        <p15:guide id="2" pos="7378" userDrawn="1">
          <p15:clr>
            <a:srgbClr val="F26B43"/>
          </p15:clr>
        </p15:guide>
        <p15:guide id="3" pos="665" userDrawn="1">
          <p15:clr>
            <a:srgbClr val="F26B43"/>
          </p15:clr>
        </p15:guide>
        <p15:guide id="4" pos="3840" userDrawn="1">
          <p15:clr>
            <a:srgbClr val="9FCC3B"/>
          </p15:clr>
        </p15:guide>
        <p15:guide id="5" pos="4520" userDrawn="1">
          <p15:clr>
            <a:srgbClr val="F26B43"/>
          </p15:clr>
        </p15:guide>
        <p15:guide id="6" pos="4861" userDrawn="1">
          <p15:clr>
            <a:srgbClr val="F26B43"/>
          </p15:clr>
        </p15:guide>
        <p15:guide id="7" orient="horz" pos="2682" userDrawn="1">
          <p15:clr>
            <a:srgbClr val="F26B43"/>
          </p15:clr>
        </p15:guide>
        <p15:guide id="8" orient="horz" pos="1820" userDrawn="1">
          <p15:clr>
            <a:srgbClr val="F26B43"/>
          </p15:clr>
        </p15:guide>
        <p15:guide id="9" orient="horz" pos="1139" userDrawn="1">
          <p15:clr>
            <a:srgbClr val="F26B43"/>
          </p15:clr>
        </p15:guide>
        <p15:guide id="10" orient="horz" pos="39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750CC939-56BF-417C-BCD6-77582DD6F4F8}"/>
              </a:ext>
            </a:extLst>
          </p:cNvPr>
          <p:cNvPicPr>
            <a:picLocks noChangeAspect="1"/>
          </p:cNvPicPr>
          <p:nvPr userDrawn="1"/>
        </p:nvPicPr>
        <p:blipFill>
          <a:blip r:embed="rId14"/>
          <a:srcRect/>
          <a:stretch/>
        </p:blipFill>
        <p:spPr>
          <a:xfrm>
            <a:off x="9933992" y="455919"/>
            <a:ext cx="1852978" cy="576739"/>
          </a:xfrm>
          <a:prstGeom prst="rect">
            <a:avLst/>
          </a:prstGeom>
        </p:spPr>
      </p:pic>
    </p:spTree>
    <p:extLst>
      <p:ext uri="{BB962C8B-B14F-4D97-AF65-F5344CB8AC3E}">
        <p14:creationId xmlns:p14="http://schemas.microsoft.com/office/powerpoint/2010/main" val="1025963292"/>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7" r:id="rId3"/>
    <p:sldLayoutId id="2147483676"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 userDrawn="1">
          <p15:clr>
            <a:srgbClr val="F26B43"/>
          </p15:clr>
        </p15:guide>
        <p15:guide id="2" pos="3840" userDrawn="1">
          <p15:clr>
            <a:srgbClr val="F26B43"/>
          </p15:clr>
        </p15:guide>
        <p15:guide id="3" pos="4520" userDrawn="1">
          <p15:clr>
            <a:srgbClr val="F26B43"/>
          </p15:clr>
        </p15:guide>
        <p15:guide id="4" pos="4861" userDrawn="1">
          <p15:clr>
            <a:srgbClr val="F26B43"/>
          </p15:clr>
        </p15:guide>
        <p15:guide id="5" pos="7378" userDrawn="1">
          <p15:clr>
            <a:srgbClr val="F26B43"/>
          </p15:clr>
        </p15:guide>
        <p15:guide id="6" orient="horz" pos="368" userDrawn="1">
          <p15:clr>
            <a:srgbClr val="F26B43"/>
          </p15:clr>
        </p15:guide>
        <p15:guide id="7" orient="horz" pos="1139" userDrawn="1">
          <p15:clr>
            <a:srgbClr val="F26B43"/>
          </p15:clr>
        </p15:guide>
        <p15:guide id="8" orient="horz" pos="1480" userDrawn="1">
          <p15:clr>
            <a:srgbClr val="F26B43"/>
          </p15:clr>
        </p15:guide>
        <p15:guide id="9" orient="horz" pos="1820" userDrawn="1">
          <p15:clr>
            <a:srgbClr val="F26B43"/>
          </p15:clr>
        </p15:guide>
        <p15:guide id="10" orient="horz" pos="2682" userDrawn="1">
          <p15:clr>
            <a:srgbClr val="F26B43"/>
          </p15:clr>
        </p15:guide>
        <p15:guide id="11" orient="horz" pos="397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2.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6F6009-25BA-1A42-BBC5-D05D34E120DC}"/>
              </a:ext>
            </a:extLst>
          </p:cNvPr>
          <p:cNvSpPr>
            <a:spLocks noGrp="1"/>
          </p:cNvSpPr>
          <p:nvPr>
            <p:ph type="body" sz="quarter" idx="10"/>
          </p:nvPr>
        </p:nvSpPr>
        <p:spPr>
          <a:xfrm>
            <a:off x="1055688" y="2275700"/>
            <a:ext cx="9760995" cy="2306600"/>
          </a:xfrm>
        </p:spPr>
        <p:txBody>
          <a:bodyPr/>
          <a:lstStyle/>
          <a:p>
            <a:r>
              <a:rPr lang="sv-SE" dirty="0"/>
              <a:t>BESLUTSSTÖD FÖR ARBETSTERAPEUTER OCH FYSIOTERAPEUTER</a:t>
            </a:r>
            <a:endParaRPr lang="sv-SE" noProof="0" dirty="0"/>
          </a:p>
        </p:txBody>
      </p:sp>
      <p:sp>
        <p:nvSpPr>
          <p:cNvPr id="4" name="Text Placeholder 3">
            <a:extLst>
              <a:ext uri="{FF2B5EF4-FFF2-40B4-BE49-F238E27FC236}">
                <a16:creationId xmlns:a16="http://schemas.microsoft.com/office/drawing/2014/main" id="{220BFDFC-ABDB-5A48-8540-EFDB36238710}"/>
              </a:ext>
            </a:extLst>
          </p:cNvPr>
          <p:cNvSpPr>
            <a:spLocks noGrp="1"/>
          </p:cNvSpPr>
          <p:nvPr>
            <p:ph type="body" sz="quarter" idx="12"/>
          </p:nvPr>
        </p:nvSpPr>
        <p:spPr/>
        <p:txBody>
          <a:bodyPr/>
          <a:lstStyle/>
          <a:p>
            <a:r>
              <a:rPr lang="sv-SE" dirty="0"/>
              <a:t>2025-10-02</a:t>
            </a:r>
            <a:endParaRPr lang="sv-SE" noProof="0" dirty="0"/>
          </a:p>
        </p:txBody>
      </p:sp>
    </p:spTree>
    <p:extLst>
      <p:ext uri="{BB962C8B-B14F-4D97-AF65-F5344CB8AC3E}">
        <p14:creationId xmlns:p14="http://schemas.microsoft.com/office/powerpoint/2010/main" val="222852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4DECA-C911-016B-7090-E175F3053F56}"/>
            </a:ext>
          </a:extLst>
        </p:cNvPr>
        <p:cNvGrpSpPr/>
        <p:nvPr/>
      </p:nvGrpSpPr>
      <p:grpSpPr>
        <a:xfrm>
          <a:off x="0" y="0"/>
          <a:ext cx="0" cy="0"/>
          <a:chOff x="0" y="0"/>
          <a:chExt cx="0" cy="0"/>
        </a:xfrm>
      </p:grpSpPr>
      <p:sp>
        <p:nvSpPr>
          <p:cNvPr id="10" name="Platshållare för text 8">
            <a:extLst>
              <a:ext uri="{FF2B5EF4-FFF2-40B4-BE49-F238E27FC236}">
                <a16:creationId xmlns:a16="http://schemas.microsoft.com/office/drawing/2014/main" id="{B13C6DA1-581C-9E3E-CDFD-FE0319C2E7B4}"/>
              </a:ext>
            </a:extLst>
          </p:cNvPr>
          <p:cNvSpPr>
            <a:spLocks noGrp="1"/>
          </p:cNvSpPr>
          <p:nvPr>
            <p:ph type="body" sz="quarter" idx="18" hasCustomPrompt="1"/>
          </p:nvPr>
        </p:nvSpPr>
        <p:spPr>
          <a:xfrm>
            <a:off x="2788929" y="857766"/>
            <a:ext cx="7104400" cy="661595"/>
          </a:xfrm>
          <a:prstGeom prst="rect">
            <a:avLst/>
          </a:prstGeom>
        </p:spPr>
        <p:txBody>
          <a:bodyPr lIns="91440" tIns="45720" rIns="91440" bIns="45720" anchor="t"/>
          <a:lstStyle>
            <a:lvl1pPr marL="0" indent="0">
              <a:buNone/>
              <a:defRPr sz="3200" b="0">
                <a:latin typeface="+mj-lt"/>
              </a:defRPr>
            </a:lvl1pPr>
          </a:lstStyle>
          <a:p>
            <a:r>
              <a:rPr lang="sv-SE" dirty="0"/>
              <a:t>Planera/genomföra</a:t>
            </a:r>
          </a:p>
        </p:txBody>
      </p:sp>
      <p:sp>
        <p:nvSpPr>
          <p:cNvPr id="11" name="Platshållare för text 2">
            <a:extLst>
              <a:ext uri="{FF2B5EF4-FFF2-40B4-BE49-F238E27FC236}">
                <a16:creationId xmlns:a16="http://schemas.microsoft.com/office/drawing/2014/main" id="{F2BC8184-2E03-88CB-4BC7-4AC5392870B9}"/>
              </a:ext>
            </a:extLst>
          </p:cNvPr>
          <p:cNvSpPr>
            <a:spLocks noGrp="1"/>
          </p:cNvSpPr>
          <p:nvPr>
            <p:ph type="body" sz="quarter" idx="20" hasCustomPrompt="1"/>
          </p:nvPr>
        </p:nvSpPr>
        <p:spPr>
          <a:xfrm>
            <a:off x="2788928" y="1619632"/>
            <a:ext cx="7104399" cy="3960367"/>
          </a:xfrm>
          <a:prstGeom prst="rect">
            <a:avLst/>
          </a:prstGeom>
        </p:spPr>
        <p:txBody>
          <a:bodyPr lIns="91440" tIns="45720" rIns="91440" bIns="45720" anchor="t"/>
          <a:lstStyle>
            <a:lvl1pPr marL="0" indent="0">
              <a:lnSpc>
                <a:spcPct val="100000"/>
              </a:lnSpc>
              <a:buNone/>
              <a:defRPr sz="2000">
                <a:latin typeface="+mn-lt"/>
              </a:defRPr>
            </a:lvl1pPr>
          </a:lstStyle>
          <a:p>
            <a:r>
              <a:rPr lang="sv-SE" dirty="0">
                <a:ea typeface="Open Sans"/>
                <a:cs typeface="Open Sans"/>
              </a:rPr>
              <a:t>Rollator för utomhusbruk provas ut och förskrivs av fysioterapeuten. </a:t>
            </a:r>
          </a:p>
          <a:p>
            <a:r>
              <a:rPr lang="sv-SE" dirty="0">
                <a:ea typeface="Open Sans"/>
                <a:cs typeface="Open Sans"/>
              </a:rPr>
              <a:t>Alida utför själv sitt träningsprogram 3 gånger/dag. Fysioterapeuten följer upp träningen och anpassar programmet succesivt med ökad svårighetsgrad. Träningsprogrammet innehåller övningar för förbättrad rörlighet, styrka och balans. </a:t>
            </a:r>
          </a:p>
          <a:p>
            <a:r>
              <a:rPr lang="sv-SE" dirty="0">
                <a:ea typeface="Open Sans"/>
                <a:cs typeface="Open Sans"/>
              </a:rPr>
              <a:t>Alida ska träna trappträning tillsammans med hemvårdspersonal 1 gång/dag. Detta utförs som egenvård och Alida själv kan redogöra för hur träningen ska utföras. Fysioterapeuten bedömer att träningen kan utföras säkert. </a:t>
            </a:r>
            <a:endParaRPr lang="en-US" dirty="0">
              <a:ea typeface="Open Sans"/>
              <a:cs typeface="Open Sans"/>
            </a:endParaRPr>
          </a:p>
          <a:p>
            <a:endParaRPr lang="sv-SE" dirty="0">
              <a:ea typeface="Open Sans"/>
              <a:cs typeface="Open Sans"/>
            </a:endParaRPr>
          </a:p>
          <a:p>
            <a:endParaRPr lang="sv-SE" dirty="0">
              <a:ea typeface="Open Sans"/>
              <a:cs typeface="Open Sans"/>
            </a:endParaRPr>
          </a:p>
          <a:p>
            <a:endParaRPr lang="sv-SE" dirty="0">
              <a:ea typeface="Open Sans"/>
              <a:cs typeface="Open Sans"/>
            </a:endParaRPr>
          </a:p>
        </p:txBody>
      </p:sp>
      <p:pic>
        <p:nvPicPr>
          <p:cNvPr id="3" name="Bildobjekt 2">
            <a:extLst>
              <a:ext uri="{FF2B5EF4-FFF2-40B4-BE49-F238E27FC236}">
                <a16:creationId xmlns:a16="http://schemas.microsoft.com/office/drawing/2014/main" id="{F0C1CD46-5380-DFC2-096C-72E885AC0139}"/>
              </a:ext>
            </a:extLst>
          </p:cNvPr>
          <p:cNvPicPr>
            <a:picLocks noChangeAspect="1"/>
          </p:cNvPicPr>
          <p:nvPr/>
        </p:nvPicPr>
        <p:blipFill>
          <a:blip r:embed="rId3"/>
          <a:srcRect l="3346" b="809"/>
          <a:stretch/>
        </p:blipFill>
        <p:spPr>
          <a:xfrm>
            <a:off x="8895" y="570169"/>
            <a:ext cx="2382234" cy="2444750"/>
          </a:xfrm>
          <a:prstGeom prst="rect">
            <a:avLst/>
          </a:prstGeom>
        </p:spPr>
      </p:pic>
    </p:spTree>
    <p:extLst>
      <p:ext uri="{BB962C8B-B14F-4D97-AF65-F5344CB8AC3E}">
        <p14:creationId xmlns:p14="http://schemas.microsoft.com/office/powerpoint/2010/main" val="2522329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FF3C6-5348-7F32-F084-E9F01BB827C2}"/>
            </a:ext>
          </a:extLst>
        </p:cNvPr>
        <p:cNvGrpSpPr/>
        <p:nvPr/>
      </p:nvGrpSpPr>
      <p:grpSpPr>
        <a:xfrm>
          <a:off x="0" y="0"/>
          <a:ext cx="0" cy="0"/>
          <a:chOff x="0" y="0"/>
          <a:chExt cx="0" cy="0"/>
        </a:xfrm>
      </p:grpSpPr>
      <p:sp>
        <p:nvSpPr>
          <p:cNvPr id="10" name="Platshållare för text 8">
            <a:extLst>
              <a:ext uri="{FF2B5EF4-FFF2-40B4-BE49-F238E27FC236}">
                <a16:creationId xmlns:a16="http://schemas.microsoft.com/office/drawing/2014/main" id="{27EF2E2D-C234-22C4-3608-D7075F8F79C2}"/>
              </a:ext>
            </a:extLst>
          </p:cNvPr>
          <p:cNvSpPr>
            <a:spLocks noGrp="1"/>
          </p:cNvSpPr>
          <p:nvPr>
            <p:ph type="body" sz="quarter" idx="18" hasCustomPrompt="1"/>
          </p:nvPr>
        </p:nvSpPr>
        <p:spPr>
          <a:xfrm>
            <a:off x="2784455" y="570169"/>
            <a:ext cx="7104400" cy="661595"/>
          </a:xfrm>
          <a:prstGeom prst="rect">
            <a:avLst/>
          </a:prstGeom>
        </p:spPr>
        <p:txBody>
          <a:bodyPr lIns="91440" tIns="45720" rIns="91440" bIns="45720" anchor="t"/>
          <a:lstStyle>
            <a:lvl1pPr marL="0" indent="0">
              <a:buNone/>
              <a:defRPr sz="3200" b="0">
                <a:latin typeface="+mj-lt"/>
              </a:defRPr>
            </a:lvl1pPr>
          </a:lstStyle>
          <a:p>
            <a:r>
              <a:rPr lang="sv-SE" dirty="0"/>
              <a:t>Uppföljning/Utvärdering</a:t>
            </a:r>
          </a:p>
          <a:p>
            <a:endParaRPr lang="sv-SE" dirty="0"/>
          </a:p>
        </p:txBody>
      </p:sp>
      <p:sp>
        <p:nvSpPr>
          <p:cNvPr id="11" name="Platshållare för text 2">
            <a:extLst>
              <a:ext uri="{FF2B5EF4-FFF2-40B4-BE49-F238E27FC236}">
                <a16:creationId xmlns:a16="http://schemas.microsoft.com/office/drawing/2014/main" id="{7F9DD0E7-1399-8201-E7D7-0CE8463682B9}"/>
              </a:ext>
            </a:extLst>
          </p:cNvPr>
          <p:cNvSpPr>
            <a:spLocks noGrp="1"/>
          </p:cNvSpPr>
          <p:nvPr>
            <p:ph type="body" sz="quarter" idx="20" hasCustomPrompt="1"/>
          </p:nvPr>
        </p:nvSpPr>
        <p:spPr>
          <a:xfrm>
            <a:off x="2784454" y="1339926"/>
            <a:ext cx="7104399" cy="4002877"/>
          </a:xfrm>
          <a:prstGeom prst="rect">
            <a:avLst/>
          </a:prstGeom>
        </p:spPr>
        <p:txBody>
          <a:bodyPr lIns="91440" tIns="45720" rIns="91440" bIns="45720" anchor="t"/>
          <a:lstStyle>
            <a:lvl1pPr marL="0" indent="0">
              <a:lnSpc>
                <a:spcPct val="100000"/>
              </a:lnSpc>
              <a:buNone/>
              <a:defRPr sz="2000">
                <a:latin typeface="+mn-lt"/>
              </a:defRPr>
            </a:lvl1pPr>
          </a:lstStyle>
          <a:p>
            <a:r>
              <a:rPr lang="sv-SE" dirty="0">
                <a:ea typeface="Open Sans"/>
                <a:cs typeface="Open Sans"/>
              </a:rPr>
              <a:t>Fysioterapeuten träffar Alida efter 4 veckor för uppföljning och utvärdering. Alida har uppnått målet att självständigt kunna gå i trappan för att ta sig ut. Hon klarar även att gå självständigt med rollator utomhus. Inomhus går Alida vanligtvis utan gånghjälpmedel, använder ibland en kryckkäpp då hon känner sig något ostadig.    </a:t>
            </a:r>
            <a:endParaRPr lang="en-US" dirty="0">
              <a:ea typeface="Open Sans"/>
              <a:cs typeface="Open Sans"/>
            </a:endParaRPr>
          </a:p>
          <a:p>
            <a:r>
              <a:rPr lang="sv-SE" dirty="0">
                <a:ea typeface="Open Sans"/>
                <a:cs typeface="Open Sans"/>
              </a:rPr>
              <a:t>Analys av insats och risk utförs. Analysnivå A1/B1 bedöms, inget fortsatt uppföljningsbehov finns. </a:t>
            </a:r>
          </a:p>
          <a:p>
            <a:r>
              <a:rPr lang="sv-SE" dirty="0">
                <a:ea typeface="Open Sans"/>
                <a:cs typeface="Open Sans"/>
              </a:rPr>
              <a:t>Fysioterapeuten bedömer att Alida kan ta sig till vårdcentralen för fortsatt träning och avslutar därför insatsen. </a:t>
            </a:r>
            <a:endParaRPr lang="sv-SE" dirty="0"/>
          </a:p>
        </p:txBody>
      </p:sp>
      <p:pic>
        <p:nvPicPr>
          <p:cNvPr id="4" name="Bildobjekt 3">
            <a:extLst>
              <a:ext uri="{FF2B5EF4-FFF2-40B4-BE49-F238E27FC236}">
                <a16:creationId xmlns:a16="http://schemas.microsoft.com/office/drawing/2014/main" id="{53371508-66F1-B29F-9903-0D66B83C172D}"/>
              </a:ext>
            </a:extLst>
          </p:cNvPr>
          <p:cNvPicPr>
            <a:picLocks noChangeAspect="1"/>
          </p:cNvPicPr>
          <p:nvPr/>
        </p:nvPicPr>
        <p:blipFill>
          <a:blip r:embed="rId3"/>
          <a:srcRect l="2678" t="1113"/>
          <a:stretch/>
        </p:blipFill>
        <p:spPr>
          <a:xfrm>
            <a:off x="-5805" y="570169"/>
            <a:ext cx="2431773" cy="2478387"/>
          </a:xfrm>
          <a:prstGeom prst="rect">
            <a:avLst/>
          </a:prstGeom>
        </p:spPr>
      </p:pic>
    </p:spTree>
    <p:extLst>
      <p:ext uri="{BB962C8B-B14F-4D97-AF65-F5344CB8AC3E}">
        <p14:creationId xmlns:p14="http://schemas.microsoft.com/office/powerpoint/2010/main" val="346127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latshållare för text 8">
            <a:extLst>
              <a:ext uri="{FF2B5EF4-FFF2-40B4-BE49-F238E27FC236}">
                <a16:creationId xmlns:a16="http://schemas.microsoft.com/office/drawing/2014/main" id="{A535F948-9620-4285-88E2-E27F9A7BDE7E}"/>
              </a:ext>
            </a:extLst>
          </p:cNvPr>
          <p:cNvSpPr>
            <a:spLocks noGrp="1"/>
          </p:cNvSpPr>
          <p:nvPr>
            <p:ph type="body" sz="quarter" idx="18" hasCustomPrompt="1"/>
          </p:nvPr>
        </p:nvSpPr>
        <p:spPr>
          <a:xfrm>
            <a:off x="1055688" y="1049339"/>
            <a:ext cx="6119812" cy="707496"/>
          </a:xfrm>
          <a:prstGeom prst="rect">
            <a:avLst/>
          </a:prstGeom>
        </p:spPr>
        <p:txBody>
          <a:bodyPr/>
          <a:lstStyle>
            <a:lvl1pPr marL="0" indent="0">
              <a:buNone/>
              <a:defRPr sz="3200" b="0">
                <a:latin typeface="+mj-lt"/>
              </a:defRPr>
            </a:lvl1pPr>
          </a:lstStyle>
          <a:p>
            <a:pPr lvl="0"/>
            <a:r>
              <a:rPr lang="sv-SE" noProof="0"/>
              <a:t>PATIENTFALL OLLE</a:t>
            </a:r>
          </a:p>
        </p:txBody>
      </p:sp>
      <p:sp>
        <p:nvSpPr>
          <p:cNvPr id="16" name="Platshållare för text 2">
            <a:extLst>
              <a:ext uri="{FF2B5EF4-FFF2-40B4-BE49-F238E27FC236}">
                <a16:creationId xmlns:a16="http://schemas.microsoft.com/office/drawing/2014/main" id="{9781953A-01A1-4D30-BCC8-4610FA784C96}"/>
              </a:ext>
            </a:extLst>
          </p:cNvPr>
          <p:cNvSpPr>
            <a:spLocks noGrp="1"/>
          </p:cNvSpPr>
          <p:nvPr>
            <p:ph type="body" sz="quarter" idx="19" hasCustomPrompt="1"/>
          </p:nvPr>
        </p:nvSpPr>
        <p:spPr>
          <a:xfrm>
            <a:off x="1055688" y="1781024"/>
            <a:ext cx="6119812" cy="905026"/>
          </a:xfrm>
          <a:prstGeom prst="rect">
            <a:avLst/>
          </a:prstGeom>
        </p:spPr>
        <p:txBody>
          <a:bodyPr lIns="91440" tIns="45720" rIns="91440" bIns="45720" anchor="t"/>
          <a:lstStyle>
            <a:lvl1pPr marL="0" indent="0">
              <a:buNone/>
              <a:defRPr sz="2000">
                <a:latin typeface="+mn-lt"/>
              </a:defRPr>
            </a:lvl1pPr>
          </a:lstStyle>
          <a:p>
            <a:r>
              <a:rPr lang="sv-SE" b="1" dirty="0">
                <a:ea typeface="Open Sans"/>
                <a:cs typeface="Open Sans"/>
              </a:rPr>
              <a:t>Olle 32 år och har nyligen flyttat hemifrån</a:t>
            </a:r>
            <a:endParaRPr lang="sv-SE" b="1" noProof="0" dirty="0">
              <a:ea typeface="Open Sans"/>
              <a:cs typeface="Open Sans"/>
              <a:sym typeface="Wingdings" panose="05000000000000000000" pitchFamily="2" charset="2"/>
            </a:endParaRPr>
          </a:p>
        </p:txBody>
      </p:sp>
      <p:sp>
        <p:nvSpPr>
          <p:cNvPr id="17" name="Platshållare för text 2">
            <a:extLst>
              <a:ext uri="{FF2B5EF4-FFF2-40B4-BE49-F238E27FC236}">
                <a16:creationId xmlns:a16="http://schemas.microsoft.com/office/drawing/2014/main" id="{FEA6705D-B5F1-4B14-92B2-CAE059B44E05}"/>
              </a:ext>
            </a:extLst>
          </p:cNvPr>
          <p:cNvSpPr>
            <a:spLocks noGrp="1"/>
          </p:cNvSpPr>
          <p:nvPr>
            <p:ph type="body" sz="quarter" idx="20" hasCustomPrompt="1"/>
          </p:nvPr>
        </p:nvSpPr>
        <p:spPr>
          <a:xfrm>
            <a:off x="1055688" y="2481187"/>
            <a:ext cx="7784279" cy="3509130"/>
          </a:xfrm>
          <a:prstGeom prst="rect">
            <a:avLst/>
          </a:prstGeom>
        </p:spPr>
        <p:txBody>
          <a:bodyPr lIns="91440" tIns="45720" rIns="91440" bIns="45720" anchor="t"/>
          <a:lstStyle>
            <a:lvl1pPr marL="0" indent="0">
              <a:lnSpc>
                <a:spcPct val="100000"/>
              </a:lnSpc>
              <a:buNone/>
              <a:defRPr sz="1600">
                <a:latin typeface="+mn-lt"/>
              </a:defRPr>
            </a:lvl1pPr>
          </a:lstStyle>
          <a:p>
            <a:r>
              <a:rPr lang="sv-SE" sz="1800" dirty="0">
                <a:ea typeface="Open Sans"/>
                <a:cs typeface="Open Sans"/>
              </a:rPr>
              <a:t>Olle bor på ett LSS-boende och arbetar i kommunens dagligverksamhet.</a:t>
            </a:r>
          </a:p>
          <a:p>
            <a:r>
              <a:rPr lang="sv-SE" sz="1800" dirty="0">
                <a:ea typeface="Open Sans"/>
                <a:cs typeface="Open Sans"/>
              </a:rPr>
              <a:t>Tidigare åkte Olle färdtjänst från sitt barndomshem till sitt arbete på dagligverksamheten. Eftersom bussen stannar utanför hans nya bostad vill han mycket gärna åka buss.</a:t>
            </a:r>
          </a:p>
          <a:p>
            <a:r>
              <a:rPr lang="sv-SE" sz="1800" dirty="0">
                <a:ea typeface="Open Sans"/>
                <a:cs typeface="Open Sans"/>
              </a:rPr>
              <a:t>Han har svårt att tolka klockan och får då svårt att hålla reda på tider.</a:t>
            </a:r>
          </a:p>
          <a:p>
            <a:r>
              <a:rPr lang="sv-SE" sz="1800" dirty="0">
                <a:ea typeface="Open Sans"/>
                <a:cs typeface="Open Sans"/>
              </a:rPr>
              <a:t>Han har även svårt att planera sin morgon. Han fastnar gärna i de aktiviteter som han tycker om, som att läsa morgontidningen och äta frukost. </a:t>
            </a:r>
          </a:p>
          <a:p>
            <a:r>
              <a:rPr lang="sv-SE" sz="1800" dirty="0">
                <a:ea typeface="Open Sans"/>
                <a:cs typeface="Open Sans"/>
              </a:rPr>
              <a:t>Personalen har påmint honom och ser till att han kommer iväg i tid. Olle vill helst kunna klara detta själv, han blir irriterad när personalen talar om för honom vad han ska göra.</a:t>
            </a:r>
            <a:endParaRPr lang="sv-SE" sz="1800" dirty="0"/>
          </a:p>
        </p:txBody>
      </p:sp>
      <p:pic>
        <p:nvPicPr>
          <p:cNvPr id="3" name="Bildobjekt 2" descr="En bild som visar rita, klädsel, tavla, illustration&#10;&#10;AI-genererat innehåll kan vara felaktigt.">
            <a:extLst>
              <a:ext uri="{FF2B5EF4-FFF2-40B4-BE49-F238E27FC236}">
                <a16:creationId xmlns:a16="http://schemas.microsoft.com/office/drawing/2014/main" id="{14ADF218-A1AE-061C-3FEA-3A20347B8808}"/>
              </a:ext>
            </a:extLst>
          </p:cNvPr>
          <p:cNvPicPr>
            <a:picLocks noChangeAspect="1"/>
          </p:cNvPicPr>
          <p:nvPr/>
        </p:nvPicPr>
        <p:blipFill>
          <a:blip r:embed="rId3"/>
          <a:stretch>
            <a:fillRect/>
          </a:stretch>
        </p:blipFill>
        <p:spPr>
          <a:xfrm>
            <a:off x="8728364" y="1587172"/>
            <a:ext cx="3251099" cy="4314691"/>
          </a:xfrm>
          <a:prstGeom prst="rect">
            <a:avLst/>
          </a:prstGeom>
        </p:spPr>
      </p:pic>
    </p:spTree>
    <p:extLst>
      <p:ext uri="{BB962C8B-B14F-4D97-AF65-F5344CB8AC3E}">
        <p14:creationId xmlns:p14="http://schemas.microsoft.com/office/powerpoint/2010/main" val="1127608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EAC0A-370F-DFD0-8B6D-2F2DF1256B98}"/>
            </a:ext>
          </a:extLst>
        </p:cNvPr>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1BAD4411-5CBE-20BC-9A26-831ABCFA9B24}"/>
              </a:ext>
            </a:extLst>
          </p:cNvPr>
          <p:cNvGraphicFramePr/>
          <p:nvPr>
            <p:extLst>
              <p:ext uri="{D42A27DB-BD31-4B8C-83A1-F6EECF244321}">
                <p14:modId xmlns:p14="http://schemas.microsoft.com/office/powerpoint/2010/main" val="1281413125"/>
              </p:ext>
            </p:extLst>
          </p:nvPr>
        </p:nvGraphicFramePr>
        <p:xfrm>
          <a:off x="193634" y="2770263"/>
          <a:ext cx="11804731" cy="3807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ruta 15">
            <a:extLst>
              <a:ext uri="{FF2B5EF4-FFF2-40B4-BE49-F238E27FC236}">
                <a16:creationId xmlns:a16="http://schemas.microsoft.com/office/drawing/2014/main" id="{4CFB69E4-3D0E-05AC-2F1B-FB2E93DD7732}"/>
              </a:ext>
            </a:extLst>
          </p:cNvPr>
          <p:cNvSpPr txBox="1"/>
          <p:nvPr/>
        </p:nvSpPr>
        <p:spPr>
          <a:xfrm>
            <a:off x="2652046" y="613632"/>
            <a:ext cx="688790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2000" b="1" dirty="0">
                <a:ea typeface="Open Sans"/>
                <a:cs typeface="Open Sans"/>
              </a:rPr>
              <a:t>Stödpedagog kontaktar arbetsterapeut för hjälp. </a:t>
            </a:r>
          </a:p>
          <a:p>
            <a:r>
              <a:rPr lang="sv-SE" sz="2000" b="1" dirty="0">
                <a:ea typeface="Open Sans"/>
                <a:cs typeface="Open Sans"/>
              </a:rPr>
              <a:t>De använder SBAR i sin kommunikation</a:t>
            </a:r>
          </a:p>
        </p:txBody>
      </p:sp>
      <p:pic>
        <p:nvPicPr>
          <p:cNvPr id="3" name="Bildobjekt 2">
            <a:extLst>
              <a:ext uri="{FF2B5EF4-FFF2-40B4-BE49-F238E27FC236}">
                <a16:creationId xmlns:a16="http://schemas.microsoft.com/office/drawing/2014/main" id="{E55FBDA5-79F4-6486-5C78-A58AD2205EA9}"/>
              </a:ext>
            </a:extLst>
          </p:cNvPr>
          <p:cNvPicPr>
            <a:picLocks noChangeAspect="1"/>
          </p:cNvPicPr>
          <p:nvPr/>
        </p:nvPicPr>
        <p:blipFill>
          <a:blip r:embed="rId8"/>
          <a:srcRect l="3927"/>
          <a:stretch/>
        </p:blipFill>
        <p:spPr>
          <a:xfrm>
            <a:off x="3238" y="615065"/>
            <a:ext cx="2398395" cy="2443317"/>
          </a:xfrm>
          <a:prstGeom prst="rect">
            <a:avLst/>
          </a:prstGeom>
        </p:spPr>
      </p:pic>
    </p:spTree>
    <p:extLst>
      <p:ext uri="{BB962C8B-B14F-4D97-AF65-F5344CB8AC3E}">
        <p14:creationId xmlns:p14="http://schemas.microsoft.com/office/powerpoint/2010/main" val="3905408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AC09A-AAF2-1618-7B05-091A117F96B3}"/>
            </a:ext>
          </a:extLst>
        </p:cNvPr>
        <p:cNvGrpSpPr/>
        <p:nvPr/>
      </p:nvGrpSpPr>
      <p:grpSpPr>
        <a:xfrm>
          <a:off x="0" y="0"/>
          <a:ext cx="0" cy="0"/>
          <a:chOff x="0" y="0"/>
          <a:chExt cx="0" cy="0"/>
        </a:xfrm>
      </p:grpSpPr>
      <p:sp>
        <p:nvSpPr>
          <p:cNvPr id="13" name="Platshållare för text 8">
            <a:extLst>
              <a:ext uri="{FF2B5EF4-FFF2-40B4-BE49-F238E27FC236}">
                <a16:creationId xmlns:a16="http://schemas.microsoft.com/office/drawing/2014/main" id="{A0163A81-E119-542A-9812-51F5FA1022AA}"/>
              </a:ext>
            </a:extLst>
          </p:cNvPr>
          <p:cNvSpPr txBox="1">
            <a:spLocks/>
          </p:cNvSpPr>
          <p:nvPr/>
        </p:nvSpPr>
        <p:spPr>
          <a:xfrm>
            <a:off x="2736850" y="613632"/>
            <a:ext cx="7063014" cy="80425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32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Prioritering</a:t>
            </a:r>
          </a:p>
        </p:txBody>
      </p:sp>
      <p:sp>
        <p:nvSpPr>
          <p:cNvPr id="14" name="Platshållare för text 2">
            <a:extLst>
              <a:ext uri="{FF2B5EF4-FFF2-40B4-BE49-F238E27FC236}">
                <a16:creationId xmlns:a16="http://schemas.microsoft.com/office/drawing/2014/main" id="{52651460-BBE2-8EE3-43A3-E1B3282586D5}"/>
              </a:ext>
            </a:extLst>
          </p:cNvPr>
          <p:cNvSpPr txBox="1">
            <a:spLocks/>
          </p:cNvSpPr>
          <p:nvPr/>
        </p:nvSpPr>
        <p:spPr>
          <a:xfrm>
            <a:off x="2736850" y="1417890"/>
            <a:ext cx="9083565" cy="3408856"/>
          </a:xfrm>
          <a:prstGeom prst="rect">
            <a:avLst/>
          </a:prstGeom>
        </p:spPr>
        <p:txBody>
          <a:bodyPr lIns="91440" tIns="45720" rIns="91440" bIns="45720" anchor="t"/>
          <a:lstStyle>
            <a:lvl1pPr marL="342900" indent="-3429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b="1" dirty="0">
                <a:solidFill>
                  <a:srgbClr val="3C3837"/>
                </a:solidFill>
                <a:ea typeface="Open Sans"/>
                <a:cs typeface="Open Sans"/>
              </a:rPr>
              <a:t>Prioriteringsnivå 2B</a:t>
            </a:r>
            <a:endParaRPr lang="sv-SE" dirty="0">
              <a:ea typeface="Open Sans"/>
              <a:cs typeface="Open Sans"/>
            </a:endParaRPr>
          </a:p>
          <a:p>
            <a:endParaRPr lang="sv-SE" b="1" dirty="0">
              <a:solidFill>
                <a:srgbClr val="3C3837"/>
              </a:solidFill>
              <a:ea typeface="Open Sans"/>
              <a:cs typeface="Open Sans"/>
            </a:endParaRPr>
          </a:p>
          <a:p>
            <a:pPr marL="0" indent="0">
              <a:buFont typeface="Arial" panose="020B0604020202020204" pitchFamily="34" charset="0"/>
              <a:buNone/>
            </a:pPr>
            <a:r>
              <a:rPr lang="sv-SE" b="1" dirty="0">
                <a:solidFill>
                  <a:srgbClr val="3C3837"/>
                </a:solidFill>
                <a:ea typeface="Open Sans"/>
                <a:cs typeface="Open Sans"/>
              </a:rPr>
              <a:t>Arbetsterapeuten bedömer att det är under prioriteringsordning 2B</a:t>
            </a:r>
          </a:p>
          <a:p>
            <a:pPr marL="0" indent="0">
              <a:buFont typeface="Arial" panose="020B0604020202020204" pitchFamily="34" charset="0"/>
              <a:buNone/>
            </a:pPr>
            <a:r>
              <a:rPr lang="sv-SE" dirty="0">
                <a:solidFill>
                  <a:srgbClr val="3C3837"/>
                </a:solidFill>
                <a:ea typeface="Open Sans"/>
                <a:cs typeface="Open Sans"/>
              </a:rPr>
              <a:t>”Insatser ger förutsättningar för en ökad delaktighet”</a:t>
            </a:r>
            <a:endParaRPr lang="sv-SE" dirty="0">
              <a:ea typeface="Open Sans"/>
              <a:cs typeface="Open Sans"/>
            </a:endParaRPr>
          </a:p>
          <a:p>
            <a:pPr marL="0" indent="0">
              <a:buFont typeface="Arial" panose="020B0604020202020204" pitchFamily="34" charset="0"/>
              <a:buNone/>
            </a:pPr>
            <a:r>
              <a:rPr lang="sv-SE" dirty="0">
                <a:solidFill>
                  <a:srgbClr val="3C3837"/>
                </a:solidFill>
                <a:ea typeface="Open Sans"/>
                <a:cs typeface="Open Sans"/>
              </a:rPr>
              <a:t>Olle blir mer delaktig om han själv kan planera sin vardag t ex genom att kunna ta bussen till dagligverksamheten.</a:t>
            </a:r>
            <a:endParaRPr lang="sv-SE" dirty="0">
              <a:ea typeface="Open Sans"/>
              <a:cs typeface="Open Sans"/>
            </a:endParaRPr>
          </a:p>
          <a:p>
            <a:pPr marL="0" indent="0">
              <a:buFont typeface="Arial" panose="020B0604020202020204" pitchFamily="34" charset="0"/>
              <a:buNone/>
            </a:pPr>
            <a:r>
              <a:rPr lang="sv-SE" dirty="0">
                <a:solidFill>
                  <a:srgbClr val="3C3837"/>
                </a:solidFill>
                <a:ea typeface="Open Sans"/>
                <a:cs typeface="Open Sans"/>
              </a:rPr>
              <a:t>Troligen har han svårigheter med Tidsuppfattning och minne, vilket måste utredas.</a:t>
            </a:r>
            <a:endParaRPr lang="sv-SE" dirty="0">
              <a:ea typeface="Open Sans"/>
              <a:cs typeface="Open Sans"/>
            </a:endParaRPr>
          </a:p>
          <a:p>
            <a:pPr marL="0" indent="0">
              <a:buFont typeface="Arial" panose="020B0604020202020204" pitchFamily="34" charset="0"/>
              <a:buNone/>
            </a:pPr>
            <a:endParaRPr lang="sv-SE" dirty="0">
              <a:solidFill>
                <a:srgbClr val="3C3837"/>
              </a:solidFill>
              <a:ea typeface="Open Sans"/>
              <a:cs typeface="Open Sans"/>
            </a:endParaRPr>
          </a:p>
          <a:p>
            <a:endParaRPr lang="sv-SE" dirty="0">
              <a:ea typeface="Open Sans"/>
              <a:cs typeface="Open Sans"/>
            </a:endParaRPr>
          </a:p>
        </p:txBody>
      </p:sp>
      <p:pic>
        <p:nvPicPr>
          <p:cNvPr id="3" name="Bildobjekt 2">
            <a:extLst>
              <a:ext uri="{FF2B5EF4-FFF2-40B4-BE49-F238E27FC236}">
                <a16:creationId xmlns:a16="http://schemas.microsoft.com/office/drawing/2014/main" id="{137D57CB-BC3C-5678-3878-CDB0F92A8119}"/>
              </a:ext>
            </a:extLst>
          </p:cNvPr>
          <p:cNvPicPr>
            <a:picLocks noChangeAspect="1"/>
          </p:cNvPicPr>
          <p:nvPr/>
        </p:nvPicPr>
        <p:blipFill>
          <a:blip r:embed="rId3"/>
          <a:srcRect l="3927"/>
          <a:stretch/>
        </p:blipFill>
        <p:spPr>
          <a:xfrm>
            <a:off x="10795" y="615065"/>
            <a:ext cx="2398395" cy="2443317"/>
          </a:xfrm>
          <a:prstGeom prst="rect">
            <a:avLst/>
          </a:prstGeom>
        </p:spPr>
      </p:pic>
    </p:spTree>
    <p:extLst>
      <p:ext uri="{BB962C8B-B14F-4D97-AF65-F5344CB8AC3E}">
        <p14:creationId xmlns:p14="http://schemas.microsoft.com/office/powerpoint/2010/main" val="2523296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E8073-8ADC-28CC-D681-376383FFA4ED}"/>
            </a:ext>
          </a:extLst>
        </p:cNvPr>
        <p:cNvGrpSpPr/>
        <p:nvPr/>
      </p:nvGrpSpPr>
      <p:grpSpPr>
        <a:xfrm>
          <a:off x="0" y="0"/>
          <a:ext cx="0" cy="0"/>
          <a:chOff x="0" y="0"/>
          <a:chExt cx="0" cy="0"/>
        </a:xfrm>
      </p:grpSpPr>
      <p:sp>
        <p:nvSpPr>
          <p:cNvPr id="5" name="Platshållare för text 5">
            <a:extLst>
              <a:ext uri="{FF2B5EF4-FFF2-40B4-BE49-F238E27FC236}">
                <a16:creationId xmlns:a16="http://schemas.microsoft.com/office/drawing/2014/main" id="{7FAE9149-610D-9CA9-9AED-1A181BF988BD}"/>
              </a:ext>
            </a:extLst>
          </p:cNvPr>
          <p:cNvSpPr>
            <a:spLocks noGrp="1"/>
          </p:cNvSpPr>
          <p:nvPr>
            <p:ph type="body" sz="quarter" idx="20"/>
          </p:nvPr>
        </p:nvSpPr>
        <p:spPr>
          <a:xfrm>
            <a:off x="2568659" y="1301658"/>
            <a:ext cx="7946775" cy="4942710"/>
          </a:xfrm>
        </p:spPr>
        <p:txBody>
          <a:bodyPr lIns="91440" tIns="45720" rIns="91440" bIns="45720" anchor="t"/>
          <a:lstStyle/>
          <a:p>
            <a:r>
              <a:rPr lang="sv-SE" sz="1500" dirty="0">
                <a:ea typeface="Open Sans"/>
                <a:cs typeface="Open Sans"/>
              </a:rPr>
              <a:t>Arbetsterapeuten bokar in ett besök hos Olle. I samtal kartläggs hans upplevda situation och önskan om förändring samt hans upplevda skattning av svårigheten. Vad det skulle innebära för honom med en förändring? I bedömningen utreder arbetsterapeuten exempelvis: </a:t>
            </a:r>
          </a:p>
          <a:p>
            <a:r>
              <a:rPr lang="sv-SE" sz="1500" dirty="0">
                <a:ea typeface="Open Sans"/>
                <a:cs typeface="Open Sans"/>
              </a:rPr>
              <a:t>- </a:t>
            </a:r>
            <a:r>
              <a:rPr lang="sv-SE" sz="1500" i="1" dirty="0">
                <a:ea typeface="Open Sans"/>
                <a:cs typeface="Open Sans"/>
              </a:rPr>
              <a:t>Tidsuppfattning; att veta när en aktivitet behöver påbörjas, hur lång tid det tar, hur känslan av en viss tid är i förhållande till att avläsa tid. </a:t>
            </a:r>
          </a:p>
          <a:p>
            <a:r>
              <a:rPr lang="sv-SE" sz="1500" i="1" dirty="0">
                <a:ea typeface="Open Sans"/>
                <a:cs typeface="Open Sans"/>
              </a:rPr>
              <a:t>- Kommunikationsförmåga</a:t>
            </a:r>
          </a:p>
          <a:p>
            <a:r>
              <a:rPr lang="sv-SE" sz="1500" i="1" dirty="0">
                <a:ea typeface="Open Sans"/>
                <a:cs typeface="Open Sans"/>
              </a:rPr>
              <a:t>- Motorisk förmåga; Att gå till bussen, kliva på -av bussen,  tillräcklig balans. </a:t>
            </a:r>
          </a:p>
          <a:p>
            <a:r>
              <a:rPr lang="sv-SE" sz="1500" i="1" dirty="0">
                <a:ea typeface="Open Sans"/>
                <a:cs typeface="Open Sans"/>
              </a:rPr>
              <a:t>- Finmotorik; hantera mobil med biljett mm. </a:t>
            </a:r>
          </a:p>
          <a:p>
            <a:r>
              <a:rPr lang="sv-SE" sz="1500" dirty="0">
                <a:ea typeface="Open Sans"/>
                <a:cs typeface="Open Sans"/>
              </a:rPr>
              <a:t>För att göra en strukturerad bedömning är det en fördel att använda Kognitiv checklista och för utredning av tidsuppfattning kan instrumentet Ka-Tid användas. </a:t>
            </a:r>
          </a:p>
          <a:p>
            <a:r>
              <a:rPr lang="sv-SE" sz="1500" dirty="0">
                <a:ea typeface="Open Sans"/>
                <a:cs typeface="Open Sans"/>
              </a:rPr>
              <a:t>Efter att ha samlat in all information görs en funktions- och aktivitetsanalys för att sedan kunna föreslå rätt insatser i samråd med Olle. Olle behöver stöd kring tidsuppfattning och struktur, samt stöd och inlärning i att åka buss. </a:t>
            </a:r>
            <a:endParaRPr lang="sv-SE" sz="1500" dirty="0"/>
          </a:p>
          <a:p>
            <a:r>
              <a:rPr lang="sv-SE" sz="1500" dirty="0">
                <a:ea typeface="Open Sans"/>
                <a:cs typeface="Open Sans"/>
              </a:rPr>
              <a:t>Olles uppfattning om den upplevda svårigheten är "stor" , 3 på skalan "skattning av svårighet"</a:t>
            </a:r>
          </a:p>
          <a:p>
            <a:r>
              <a:rPr lang="sv-SE" sz="1500" dirty="0">
                <a:ea typeface="Open Sans"/>
                <a:cs typeface="Open Sans"/>
              </a:rPr>
              <a:t>Riskanalys 1 enligt bedömning är 2. "Måttlig risk för aktivitetsbegränsning och /eller delaktighetsinskränkning / funktionsbegränsning med måttlig olägenhet/livskvalitet. </a:t>
            </a:r>
          </a:p>
          <a:p>
            <a:endParaRPr lang="sv-SE" sz="1500" dirty="0">
              <a:ea typeface="Open Sans"/>
              <a:cs typeface="Open Sans"/>
            </a:endParaRPr>
          </a:p>
          <a:p>
            <a:endParaRPr lang="sv-SE" sz="1500" dirty="0">
              <a:ea typeface="Open Sans"/>
              <a:cs typeface="Open Sans"/>
            </a:endParaRPr>
          </a:p>
          <a:p>
            <a:endParaRPr lang="sv-SE" sz="1500" dirty="0">
              <a:ea typeface="Open Sans"/>
              <a:cs typeface="Open Sans"/>
            </a:endParaRPr>
          </a:p>
          <a:p>
            <a:endParaRPr lang="sv-SE" sz="1500" dirty="0">
              <a:ea typeface="Open Sans"/>
              <a:cs typeface="Open Sans"/>
            </a:endParaRPr>
          </a:p>
          <a:p>
            <a:endParaRPr lang="sv-SE" sz="1500" dirty="0">
              <a:ea typeface="Open Sans"/>
              <a:cs typeface="Open Sans"/>
            </a:endParaRPr>
          </a:p>
        </p:txBody>
      </p:sp>
      <p:sp>
        <p:nvSpPr>
          <p:cNvPr id="2" name="Platshållare för text 4">
            <a:extLst>
              <a:ext uri="{FF2B5EF4-FFF2-40B4-BE49-F238E27FC236}">
                <a16:creationId xmlns:a16="http://schemas.microsoft.com/office/drawing/2014/main" id="{65ECDDFF-0A37-D7FD-686B-F4E73CD28178}"/>
              </a:ext>
            </a:extLst>
          </p:cNvPr>
          <p:cNvSpPr txBox="1">
            <a:spLocks/>
          </p:cNvSpPr>
          <p:nvPr/>
        </p:nvSpPr>
        <p:spPr>
          <a:xfrm>
            <a:off x="2568659" y="613632"/>
            <a:ext cx="7233020" cy="522872"/>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32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400" dirty="0">
                <a:ea typeface="Open Sans ExtraBold"/>
                <a:cs typeface="Open Sans ExtraBold"/>
              </a:rPr>
              <a:t>Kartlägga och bedöma rehabiliteringsbehov</a:t>
            </a:r>
            <a:endParaRPr lang="sv-SE" sz="2400" dirty="0"/>
          </a:p>
        </p:txBody>
      </p:sp>
      <p:pic>
        <p:nvPicPr>
          <p:cNvPr id="4" name="Bildobjekt 3">
            <a:extLst>
              <a:ext uri="{FF2B5EF4-FFF2-40B4-BE49-F238E27FC236}">
                <a16:creationId xmlns:a16="http://schemas.microsoft.com/office/drawing/2014/main" id="{5C1A70E3-0B9B-28A1-B7F1-A55FD110CE7B}"/>
              </a:ext>
            </a:extLst>
          </p:cNvPr>
          <p:cNvPicPr>
            <a:picLocks noChangeAspect="1"/>
          </p:cNvPicPr>
          <p:nvPr/>
        </p:nvPicPr>
        <p:blipFill>
          <a:blip r:embed="rId3"/>
          <a:srcRect l="3260"/>
          <a:stretch/>
        </p:blipFill>
        <p:spPr>
          <a:xfrm>
            <a:off x="-8515" y="600857"/>
            <a:ext cx="2419351" cy="2470300"/>
          </a:xfrm>
          <a:prstGeom prst="rect">
            <a:avLst/>
          </a:prstGeom>
        </p:spPr>
      </p:pic>
    </p:spTree>
    <p:extLst>
      <p:ext uri="{BB962C8B-B14F-4D97-AF65-F5344CB8AC3E}">
        <p14:creationId xmlns:p14="http://schemas.microsoft.com/office/powerpoint/2010/main" val="8921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text, skärmbild, Teckensnitt, nummer&#10;&#10;Automatiskt genererad beskrivning">
            <a:extLst>
              <a:ext uri="{FF2B5EF4-FFF2-40B4-BE49-F238E27FC236}">
                <a16:creationId xmlns:a16="http://schemas.microsoft.com/office/drawing/2014/main" id="{A4479B79-E264-F954-6780-EE56FEAAC38C}"/>
              </a:ext>
            </a:extLst>
          </p:cNvPr>
          <p:cNvPicPr>
            <a:picLocks noGrp="1" noChangeAspect="1"/>
          </p:cNvPicPr>
          <p:nvPr>
            <p:ph type="pic" sz="quarter" idx="12"/>
          </p:nvPr>
        </p:nvPicPr>
        <p:blipFill>
          <a:blip r:embed="rId3"/>
          <a:srcRect l="16490" r="16490"/>
          <a:stretch/>
        </p:blipFill>
        <p:spPr>
          <a:xfrm>
            <a:off x="7716838" y="1491067"/>
            <a:ext cx="4277265" cy="4817658"/>
          </a:xfrm>
        </p:spPr>
      </p:pic>
      <p:sp>
        <p:nvSpPr>
          <p:cNvPr id="10" name="Platshållare för text 8">
            <a:extLst>
              <a:ext uri="{FF2B5EF4-FFF2-40B4-BE49-F238E27FC236}">
                <a16:creationId xmlns:a16="http://schemas.microsoft.com/office/drawing/2014/main" id="{C6F6B666-ABB0-4A15-A220-BEA57A30CF7C}"/>
              </a:ext>
            </a:extLst>
          </p:cNvPr>
          <p:cNvSpPr>
            <a:spLocks noGrp="1"/>
          </p:cNvSpPr>
          <p:nvPr>
            <p:ph type="body" sz="quarter" idx="18" hasCustomPrompt="1"/>
          </p:nvPr>
        </p:nvSpPr>
        <p:spPr>
          <a:xfrm>
            <a:off x="2583785" y="601413"/>
            <a:ext cx="3702650" cy="661595"/>
          </a:xfrm>
          <a:prstGeom prst="rect">
            <a:avLst/>
          </a:prstGeom>
        </p:spPr>
        <p:txBody>
          <a:bodyPr lIns="91440" tIns="45720" rIns="91440" bIns="45720" anchor="t"/>
          <a:lstStyle>
            <a:lvl1pPr marL="0" indent="0">
              <a:buNone/>
              <a:defRPr sz="3200" b="0">
                <a:latin typeface="+mj-lt"/>
              </a:defRPr>
            </a:lvl1pPr>
          </a:lstStyle>
          <a:p>
            <a:r>
              <a:rPr lang="sv-SE" dirty="0"/>
              <a:t> Målformulering</a:t>
            </a:r>
            <a:endParaRPr lang="sv-SE" noProof="0" dirty="0">
              <a:ea typeface="Open Sans ExtraBold"/>
              <a:cs typeface="Open Sans ExtraBold"/>
            </a:endParaRPr>
          </a:p>
        </p:txBody>
      </p:sp>
      <p:sp>
        <p:nvSpPr>
          <p:cNvPr id="11" name="Platshållare för text 2">
            <a:extLst>
              <a:ext uri="{FF2B5EF4-FFF2-40B4-BE49-F238E27FC236}">
                <a16:creationId xmlns:a16="http://schemas.microsoft.com/office/drawing/2014/main" id="{44986D45-5E69-46C2-9171-6CAF26C329E9}"/>
              </a:ext>
            </a:extLst>
          </p:cNvPr>
          <p:cNvSpPr>
            <a:spLocks noGrp="1"/>
          </p:cNvSpPr>
          <p:nvPr>
            <p:ph type="body" sz="quarter" idx="20" hasCustomPrompt="1"/>
          </p:nvPr>
        </p:nvSpPr>
        <p:spPr>
          <a:xfrm>
            <a:off x="2583785" y="1259104"/>
            <a:ext cx="4905586" cy="3228975"/>
          </a:xfrm>
          <a:prstGeom prst="rect">
            <a:avLst/>
          </a:prstGeom>
        </p:spPr>
        <p:txBody>
          <a:bodyPr lIns="91440" tIns="45720" rIns="91440" bIns="45720" anchor="t"/>
          <a:lstStyle>
            <a:lvl1pPr marL="0" indent="0">
              <a:lnSpc>
                <a:spcPct val="100000"/>
              </a:lnSpc>
              <a:buNone/>
              <a:defRPr sz="2000">
                <a:latin typeface="+mn-lt"/>
              </a:defRPr>
            </a:lvl1pPr>
          </a:lstStyle>
          <a:p>
            <a:r>
              <a:rPr lang="sv-SE" dirty="0">
                <a:ea typeface="Open Sans"/>
                <a:cs typeface="Open Sans"/>
              </a:rPr>
              <a:t>Målet ska vara realistiskt och motiverande för Olle att klara. Olle, boendepersonalen och arbetsterapeuten skattar insatsens förväntade effekt/nytta enligt aktivitet, delaktighet och kroppsfunktion. Riskanalys 2 utförs. </a:t>
            </a:r>
          </a:p>
          <a:p>
            <a:r>
              <a:rPr lang="sv-SE" dirty="0">
                <a:ea typeface="Open Sans"/>
                <a:cs typeface="Open Sans"/>
              </a:rPr>
              <a:t>Med fördel används SMART-modellen vid målformulering.</a:t>
            </a:r>
          </a:p>
          <a:p>
            <a:r>
              <a:rPr lang="sv-SE" dirty="0">
                <a:ea typeface="Open Sans"/>
                <a:cs typeface="Open Sans"/>
              </a:rPr>
              <a:t>Olles mål är att självständigt ta bussen till sin dagligverksamhet. Målet ska vara uppnått inom 4 månader. </a:t>
            </a:r>
          </a:p>
          <a:p>
            <a:endParaRPr lang="sv-SE" dirty="0">
              <a:ea typeface="Open Sans"/>
              <a:cs typeface="Open Sans"/>
            </a:endParaRPr>
          </a:p>
          <a:p>
            <a:endParaRPr lang="sv-SE" dirty="0">
              <a:solidFill>
                <a:srgbClr val="FF0000"/>
              </a:solidFill>
              <a:ea typeface="Open Sans"/>
              <a:cs typeface="Open Sans"/>
            </a:endParaRPr>
          </a:p>
          <a:p>
            <a:endParaRPr lang="sv-SE" dirty="0">
              <a:ea typeface="Open Sans"/>
              <a:cs typeface="Open Sans"/>
            </a:endParaRPr>
          </a:p>
        </p:txBody>
      </p:sp>
      <p:pic>
        <p:nvPicPr>
          <p:cNvPr id="2" name="Bildobjekt 1">
            <a:extLst>
              <a:ext uri="{FF2B5EF4-FFF2-40B4-BE49-F238E27FC236}">
                <a16:creationId xmlns:a16="http://schemas.microsoft.com/office/drawing/2014/main" id="{49EDF96F-E78E-834C-739D-5632C1EF8844}"/>
              </a:ext>
            </a:extLst>
          </p:cNvPr>
          <p:cNvPicPr>
            <a:picLocks noChangeAspect="1"/>
          </p:cNvPicPr>
          <p:nvPr/>
        </p:nvPicPr>
        <p:blipFill>
          <a:blip r:embed="rId4"/>
          <a:srcRect l="4534"/>
          <a:stretch/>
        </p:blipFill>
        <p:spPr>
          <a:xfrm>
            <a:off x="10725" y="620632"/>
            <a:ext cx="2320797" cy="2394287"/>
          </a:xfrm>
          <a:prstGeom prst="rect">
            <a:avLst/>
          </a:prstGeom>
        </p:spPr>
      </p:pic>
    </p:spTree>
    <p:extLst>
      <p:ext uri="{BB962C8B-B14F-4D97-AF65-F5344CB8AC3E}">
        <p14:creationId xmlns:p14="http://schemas.microsoft.com/office/powerpoint/2010/main" val="3896369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7FA56-B8E6-5087-6084-DDFCF805F1EA}"/>
            </a:ext>
          </a:extLst>
        </p:cNvPr>
        <p:cNvGrpSpPr/>
        <p:nvPr/>
      </p:nvGrpSpPr>
      <p:grpSpPr>
        <a:xfrm>
          <a:off x="0" y="0"/>
          <a:ext cx="0" cy="0"/>
          <a:chOff x="0" y="0"/>
          <a:chExt cx="0" cy="0"/>
        </a:xfrm>
      </p:grpSpPr>
      <p:sp>
        <p:nvSpPr>
          <p:cNvPr id="10" name="Platshållare för text 8">
            <a:extLst>
              <a:ext uri="{FF2B5EF4-FFF2-40B4-BE49-F238E27FC236}">
                <a16:creationId xmlns:a16="http://schemas.microsoft.com/office/drawing/2014/main" id="{9A7AD7A8-9DD5-EA39-35F3-D367701E8486}"/>
              </a:ext>
            </a:extLst>
          </p:cNvPr>
          <p:cNvSpPr>
            <a:spLocks noGrp="1"/>
          </p:cNvSpPr>
          <p:nvPr>
            <p:ph type="body" sz="quarter" idx="18" hasCustomPrompt="1"/>
          </p:nvPr>
        </p:nvSpPr>
        <p:spPr>
          <a:xfrm>
            <a:off x="2817702" y="570169"/>
            <a:ext cx="7104400" cy="661595"/>
          </a:xfrm>
          <a:prstGeom prst="rect">
            <a:avLst/>
          </a:prstGeom>
        </p:spPr>
        <p:txBody>
          <a:bodyPr lIns="91440" tIns="45720" rIns="91440" bIns="45720" anchor="t"/>
          <a:lstStyle>
            <a:lvl1pPr marL="0" indent="0">
              <a:buNone/>
              <a:defRPr sz="3200" b="0">
                <a:latin typeface="+mj-lt"/>
              </a:defRPr>
            </a:lvl1pPr>
          </a:lstStyle>
          <a:p>
            <a:r>
              <a:rPr lang="sv-SE" dirty="0"/>
              <a:t>Planera/genomföra</a:t>
            </a:r>
          </a:p>
        </p:txBody>
      </p:sp>
      <p:sp>
        <p:nvSpPr>
          <p:cNvPr id="11" name="Platshållare för text 2">
            <a:extLst>
              <a:ext uri="{FF2B5EF4-FFF2-40B4-BE49-F238E27FC236}">
                <a16:creationId xmlns:a16="http://schemas.microsoft.com/office/drawing/2014/main" id="{9FA06E77-3C3E-FA9B-3B8E-CBC474F4C983}"/>
              </a:ext>
            </a:extLst>
          </p:cNvPr>
          <p:cNvSpPr>
            <a:spLocks noGrp="1"/>
          </p:cNvSpPr>
          <p:nvPr>
            <p:ph type="body" sz="quarter" idx="20" hasCustomPrompt="1"/>
          </p:nvPr>
        </p:nvSpPr>
        <p:spPr>
          <a:xfrm>
            <a:off x="9578" y="3736800"/>
            <a:ext cx="2114422" cy="4388133"/>
          </a:xfrm>
          <a:prstGeom prst="rect">
            <a:avLst/>
          </a:prstGeom>
        </p:spPr>
        <p:txBody>
          <a:bodyPr lIns="91440" tIns="45720" rIns="91440" bIns="45720" anchor="t"/>
          <a:lstStyle>
            <a:lvl1pPr marL="0" indent="0">
              <a:lnSpc>
                <a:spcPct val="100000"/>
              </a:lnSpc>
              <a:buNone/>
              <a:defRPr sz="2000">
                <a:latin typeface="+mn-lt"/>
              </a:defRPr>
            </a:lvl1pPr>
          </a:lstStyle>
          <a:p>
            <a:endParaRPr lang="sv-SE" sz="1200" b="1" dirty="0">
              <a:solidFill>
                <a:srgbClr val="FF0000"/>
              </a:solidFill>
              <a:ea typeface="Open Sans"/>
              <a:cs typeface="Open Sans"/>
            </a:endParaRPr>
          </a:p>
          <a:p>
            <a:endParaRPr lang="sv-SE" sz="1600" dirty="0">
              <a:solidFill>
                <a:srgbClr val="FF0000"/>
              </a:solidFill>
              <a:ea typeface="Open Sans"/>
              <a:cs typeface="Open Sans"/>
            </a:endParaRPr>
          </a:p>
          <a:p>
            <a:endParaRPr lang="sv-SE" sz="1600" dirty="0">
              <a:solidFill>
                <a:srgbClr val="FF0000"/>
              </a:solidFill>
              <a:ea typeface="Open Sans"/>
              <a:cs typeface="Open Sans"/>
            </a:endParaRPr>
          </a:p>
          <a:p>
            <a:endParaRPr lang="sv-SE" sz="1600" dirty="0">
              <a:solidFill>
                <a:srgbClr val="FF0000"/>
              </a:solidFill>
              <a:ea typeface="Open Sans"/>
              <a:cs typeface="Open Sans"/>
            </a:endParaRPr>
          </a:p>
          <a:p>
            <a:endParaRPr lang="sv-SE" sz="1600" dirty="0">
              <a:solidFill>
                <a:srgbClr val="FF0000"/>
              </a:solidFill>
              <a:ea typeface="Open Sans"/>
              <a:cs typeface="Open Sans"/>
            </a:endParaRPr>
          </a:p>
        </p:txBody>
      </p:sp>
      <p:sp>
        <p:nvSpPr>
          <p:cNvPr id="2" name="textruta 1">
            <a:extLst>
              <a:ext uri="{FF2B5EF4-FFF2-40B4-BE49-F238E27FC236}">
                <a16:creationId xmlns:a16="http://schemas.microsoft.com/office/drawing/2014/main" id="{DAF2AFB7-0387-362E-B41D-EDE013B4D7C5}"/>
              </a:ext>
            </a:extLst>
          </p:cNvPr>
          <p:cNvSpPr txBox="1"/>
          <p:nvPr/>
        </p:nvSpPr>
        <p:spPr>
          <a:xfrm>
            <a:off x="2817702" y="1231764"/>
            <a:ext cx="8155098" cy="5355312"/>
          </a:xfrm>
          <a:prstGeom prst="rect">
            <a:avLst/>
          </a:prstGeom>
          <a:noFill/>
        </p:spPr>
        <p:txBody>
          <a:bodyPr wrap="square" rtlCol="0">
            <a:spAutoFit/>
          </a:bodyPr>
          <a:lstStyle/>
          <a:p>
            <a:r>
              <a:rPr lang="sv-SE" dirty="0"/>
              <a:t>Utifrån Olles målsättning planeras aktivitetsträning och förskrivning av hjälpmedel. </a:t>
            </a:r>
          </a:p>
          <a:p>
            <a:endParaRPr lang="sv-SE" dirty="0"/>
          </a:p>
          <a:p>
            <a:r>
              <a:rPr lang="sv-SE" dirty="0"/>
              <a:t>Aktiviteten ”att åka buss och hantera biljett” tränas tillsammans med arbetsterapeut och efter instruktion även av stödpedagog. Träningen genomförs både i samband med resor och hemma i form av rollspel.</a:t>
            </a:r>
          </a:p>
          <a:p>
            <a:endParaRPr lang="sv-SE" dirty="0"/>
          </a:p>
          <a:p>
            <a:r>
              <a:rPr lang="sv-SE" dirty="0"/>
              <a:t>För tidsuppfattning provar arbetsterapeuten ut en </a:t>
            </a:r>
            <a:r>
              <a:rPr lang="sv-SE" dirty="0" err="1"/>
              <a:t>timstock</a:t>
            </a:r>
            <a:r>
              <a:rPr lang="sv-SE" dirty="0"/>
              <a:t> som också kan ingå i träning av aktivitet.</a:t>
            </a:r>
          </a:p>
          <a:p>
            <a:endParaRPr lang="sv-SE" dirty="0"/>
          </a:p>
          <a:p>
            <a:endParaRPr lang="sv-SE" dirty="0"/>
          </a:p>
          <a:p>
            <a:br>
              <a:rPr lang="sv-SE" dirty="0"/>
            </a:br>
            <a:endParaRPr lang="sv-SE" dirty="0"/>
          </a:p>
          <a:p>
            <a:endParaRPr lang="sv-SE" dirty="0"/>
          </a:p>
          <a:p>
            <a:endParaRPr lang="sv-SE" dirty="0"/>
          </a:p>
          <a:p>
            <a:endParaRPr lang="sv-SE" dirty="0"/>
          </a:p>
          <a:p>
            <a:r>
              <a:rPr lang="sv-SE" dirty="0"/>
              <a:t>Arbetsterapeuten är osäker på om den planerade insatsen är tillräcklig för att uppnå målet, men bestämmer sig för att börja med detta och göra en tidig uppföljning.</a:t>
            </a:r>
          </a:p>
        </p:txBody>
      </p:sp>
      <p:pic>
        <p:nvPicPr>
          <p:cNvPr id="1026" name="Picture 2" descr="Genererade bild">
            <a:extLst>
              <a:ext uri="{FF2B5EF4-FFF2-40B4-BE49-F238E27FC236}">
                <a16:creationId xmlns:a16="http://schemas.microsoft.com/office/drawing/2014/main" id="{82960D88-8991-B22E-0388-B438C584369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05" b="89844" l="9961" r="94141">
                        <a14:foregroundMark x1="49316" y1="25391" x2="49707" y2="18164"/>
                        <a14:foregroundMark x1="49707" y1="18164" x2="58008" y2="6250"/>
                        <a14:foregroundMark x1="58008" y1="6250" x2="77441" y2="5078"/>
                        <a14:foregroundMark x1="77441" y1="5078" x2="86621" y2="9082"/>
                        <a14:foregroundMark x1="86621" y1="9082" x2="91113" y2="14551"/>
                        <a14:foregroundMark x1="91113" y1="14551" x2="94238" y2="24512"/>
                        <a14:foregroundMark x1="94238" y1="24512" x2="76953" y2="42578"/>
                        <a14:foregroundMark x1="76953" y1="42578" x2="50000" y2="44727"/>
                        <a14:foregroundMark x1="50000" y1="44727" x2="42285" y2="31055"/>
                        <a14:foregroundMark x1="42285" y1="31055" x2="45898" y2="22363"/>
                        <a14:foregroundMark x1="45898" y1="22363" x2="49121" y2="19727"/>
                        <a14:foregroundMark x1="67969" y1="18457" x2="67969" y2="18457"/>
                        <a14:foregroundMark x1="66309" y1="17969" x2="70215" y2="25195"/>
                        <a14:foregroundMark x1="70215" y1="25195" x2="71777" y2="18262"/>
                        <a14:foregroundMark x1="71777" y1="18262" x2="64355" y2="16309"/>
                        <a14:foregroundMark x1="46582" y1="24316" x2="44043" y2="34863"/>
                        <a14:foregroundMark x1="44043" y1="34863" x2="58008" y2="41016"/>
                        <a14:foregroundMark x1="58008" y1="41016" x2="61523" y2="27344"/>
                        <a14:foregroundMark x1="61523" y1="27344" x2="48828" y2="24609"/>
                        <a14:foregroundMark x1="48828" y1="24609" x2="47461" y2="25000"/>
                        <a14:foregroundMark x1="55957" y1="9570" x2="72852" y2="8105"/>
                        <a14:foregroundMark x1="72852" y1="8105" x2="87793" y2="22852"/>
                        <a14:foregroundMark x1="87793" y1="22852" x2="67969" y2="29004"/>
                        <a14:foregroundMark x1="67969" y1="29004" x2="59668" y2="16406"/>
                        <a14:foregroundMark x1="59668" y1="16406" x2="62500" y2="12109"/>
                        <a14:foregroundMark x1="70117" y1="18457" x2="70117" y2="18457"/>
                        <a14:foregroundMark x1="69434" y1="13086" x2="60938" y2="20996"/>
                        <a14:foregroundMark x1="60938" y1="20996" x2="74805" y2="30566"/>
                        <a14:foregroundMark x1="74805" y1="30566" x2="75781" y2="27930"/>
                      </a14:backgroundRemoval>
                    </a14:imgEffect>
                  </a14:imgLayer>
                </a14:imgProps>
              </a:ext>
              <a:ext uri="{28A0092B-C50C-407E-A947-70E740481C1C}">
                <a14:useLocalDpi xmlns:a14="http://schemas.microsoft.com/office/drawing/2010/main" val="0"/>
              </a:ext>
            </a:extLst>
          </a:blip>
          <a:srcRect/>
          <a:stretch>
            <a:fillRect/>
          </a:stretch>
        </p:blipFill>
        <p:spPr bwMode="auto">
          <a:xfrm>
            <a:off x="3703073" y="3949836"/>
            <a:ext cx="1676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9CCDCA44-B276-C986-6D2B-D2D99F7BA56F}"/>
              </a:ext>
            </a:extLst>
          </p:cNvPr>
          <p:cNvSpPr txBox="1"/>
          <p:nvPr/>
        </p:nvSpPr>
        <p:spPr>
          <a:xfrm>
            <a:off x="4911156" y="4603370"/>
            <a:ext cx="3672115" cy="369332"/>
          </a:xfrm>
          <a:prstGeom prst="rect">
            <a:avLst/>
          </a:prstGeom>
          <a:noFill/>
        </p:spPr>
        <p:txBody>
          <a:bodyPr wrap="square" rtlCol="0">
            <a:spAutoFit/>
          </a:bodyPr>
          <a:lstStyle/>
          <a:p>
            <a:r>
              <a:rPr lang="sv-SE" dirty="0"/>
              <a:t>Stanna upp och reflektera</a:t>
            </a:r>
          </a:p>
        </p:txBody>
      </p:sp>
      <p:pic>
        <p:nvPicPr>
          <p:cNvPr id="3" name="Bildobjekt 2">
            <a:extLst>
              <a:ext uri="{FF2B5EF4-FFF2-40B4-BE49-F238E27FC236}">
                <a16:creationId xmlns:a16="http://schemas.microsoft.com/office/drawing/2014/main" id="{E7B6A59F-9CF2-32BB-4CFB-40813EC85304}"/>
              </a:ext>
            </a:extLst>
          </p:cNvPr>
          <p:cNvPicPr>
            <a:picLocks noChangeAspect="1"/>
          </p:cNvPicPr>
          <p:nvPr/>
        </p:nvPicPr>
        <p:blipFill>
          <a:blip r:embed="rId5"/>
          <a:srcRect l="3346" b="809"/>
          <a:stretch/>
        </p:blipFill>
        <p:spPr>
          <a:xfrm>
            <a:off x="8895" y="570169"/>
            <a:ext cx="2382234" cy="2444750"/>
          </a:xfrm>
          <a:prstGeom prst="rect">
            <a:avLst/>
          </a:prstGeom>
        </p:spPr>
      </p:pic>
    </p:spTree>
    <p:extLst>
      <p:ext uri="{BB962C8B-B14F-4D97-AF65-F5344CB8AC3E}">
        <p14:creationId xmlns:p14="http://schemas.microsoft.com/office/powerpoint/2010/main" val="3725213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838CC-648A-97EE-A962-2D8F8E3A5F1B}"/>
            </a:ext>
          </a:extLst>
        </p:cNvPr>
        <p:cNvGrpSpPr/>
        <p:nvPr/>
      </p:nvGrpSpPr>
      <p:grpSpPr>
        <a:xfrm>
          <a:off x="0" y="0"/>
          <a:ext cx="0" cy="0"/>
          <a:chOff x="0" y="0"/>
          <a:chExt cx="0" cy="0"/>
        </a:xfrm>
      </p:grpSpPr>
      <p:sp>
        <p:nvSpPr>
          <p:cNvPr id="10" name="Platshållare för text 8">
            <a:extLst>
              <a:ext uri="{FF2B5EF4-FFF2-40B4-BE49-F238E27FC236}">
                <a16:creationId xmlns:a16="http://schemas.microsoft.com/office/drawing/2014/main" id="{B3099587-0D58-0B92-84A7-5E2C30BB3919}"/>
              </a:ext>
            </a:extLst>
          </p:cNvPr>
          <p:cNvSpPr>
            <a:spLocks noGrp="1"/>
          </p:cNvSpPr>
          <p:nvPr>
            <p:ph type="body" sz="quarter" idx="18" hasCustomPrompt="1"/>
          </p:nvPr>
        </p:nvSpPr>
        <p:spPr>
          <a:xfrm>
            <a:off x="2886075" y="570169"/>
            <a:ext cx="7104400" cy="661595"/>
          </a:xfrm>
          <a:prstGeom prst="rect">
            <a:avLst/>
          </a:prstGeom>
        </p:spPr>
        <p:txBody>
          <a:bodyPr lIns="91440" tIns="45720" rIns="91440" bIns="45720" anchor="t"/>
          <a:lstStyle>
            <a:lvl1pPr marL="0" indent="0">
              <a:buNone/>
              <a:defRPr sz="3200" b="0">
                <a:latin typeface="+mj-lt"/>
              </a:defRPr>
            </a:lvl1pPr>
          </a:lstStyle>
          <a:p>
            <a:r>
              <a:rPr lang="sv-SE" dirty="0"/>
              <a:t>Uppföljning/Utvärdering</a:t>
            </a:r>
          </a:p>
          <a:p>
            <a:endParaRPr lang="sv-SE" dirty="0"/>
          </a:p>
        </p:txBody>
      </p:sp>
      <p:sp>
        <p:nvSpPr>
          <p:cNvPr id="11" name="Platshållare för text 2">
            <a:extLst>
              <a:ext uri="{FF2B5EF4-FFF2-40B4-BE49-F238E27FC236}">
                <a16:creationId xmlns:a16="http://schemas.microsoft.com/office/drawing/2014/main" id="{2AD3AAA0-99A6-0575-DCBC-229EC6877948}"/>
              </a:ext>
            </a:extLst>
          </p:cNvPr>
          <p:cNvSpPr>
            <a:spLocks noGrp="1"/>
          </p:cNvSpPr>
          <p:nvPr>
            <p:ph type="body" sz="quarter" idx="20" hasCustomPrompt="1"/>
          </p:nvPr>
        </p:nvSpPr>
        <p:spPr>
          <a:xfrm>
            <a:off x="1055688" y="3154752"/>
            <a:ext cx="6119812" cy="3417029"/>
          </a:xfrm>
          <a:prstGeom prst="rect">
            <a:avLst/>
          </a:prstGeom>
        </p:spPr>
        <p:txBody>
          <a:bodyPr lIns="91440" tIns="45720" rIns="91440" bIns="45720" anchor="t"/>
          <a:lstStyle>
            <a:lvl1pPr marL="0" indent="0">
              <a:lnSpc>
                <a:spcPct val="100000"/>
              </a:lnSpc>
              <a:buNone/>
              <a:defRPr sz="2000">
                <a:latin typeface="+mn-lt"/>
              </a:defRPr>
            </a:lvl1pPr>
          </a:lstStyle>
          <a:p>
            <a:endParaRPr lang="sv-SE" dirty="0">
              <a:ea typeface="Open Sans"/>
              <a:cs typeface="Open Sans"/>
            </a:endParaRPr>
          </a:p>
          <a:p>
            <a:endParaRPr lang="sv-SE" dirty="0">
              <a:ea typeface="Open Sans"/>
              <a:cs typeface="Open Sans"/>
            </a:endParaRPr>
          </a:p>
        </p:txBody>
      </p:sp>
      <p:sp>
        <p:nvSpPr>
          <p:cNvPr id="3" name="Platshållare för text 2">
            <a:extLst>
              <a:ext uri="{FF2B5EF4-FFF2-40B4-BE49-F238E27FC236}">
                <a16:creationId xmlns:a16="http://schemas.microsoft.com/office/drawing/2014/main" id="{0B7A0495-CE2F-E47C-1163-9C4F6C9F3FF7}"/>
              </a:ext>
            </a:extLst>
          </p:cNvPr>
          <p:cNvSpPr txBox="1">
            <a:spLocks/>
          </p:cNvSpPr>
          <p:nvPr/>
        </p:nvSpPr>
        <p:spPr>
          <a:xfrm>
            <a:off x="2886075" y="1371597"/>
            <a:ext cx="7825468" cy="3892056"/>
          </a:xfrm>
          <a:prstGeom prst="rect">
            <a:avLst/>
          </a:prstGeom>
        </p:spPr>
        <p:txBody>
          <a:bodyPr lIns="91440" tIns="45720" rIns="91440" bIns="45720" anchor="t"/>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ea typeface="Open Sans"/>
                <a:cs typeface="Open Sans"/>
              </a:rPr>
              <a:t>Olles mål var att självständigt ta bussen till sin dagligverksamhet, inom 4 månader. </a:t>
            </a:r>
          </a:p>
          <a:p>
            <a:r>
              <a:rPr lang="sv-SE" dirty="0">
                <a:ea typeface="Open Sans"/>
                <a:cs typeface="Open Sans"/>
              </a:rPr>
              <a:t>Efter 1 månad kontaktas arbetsterapeut av stödpedagog som berättar att Olle var motiverad att åka buss själv, men gått på fel buss och kommit vilse. Han blev till slut hemkörd av polis. Därmed konstateras en risk och arbetsterapeuten behöver fundera över om insatsen ska justeras.</a:t>
            </a:r>
          </a:p>
          <a:p>
            <a:r>
              <a:rPr lang="sv-SE" dirty="0">
                <a:ea typeface="Open Sans"/>
                <a:cs typeface="Open Sans"/>
              </a:rPr>
              <a:t>Analys av insats och risk utförs. Analysnivå A3/B2 bedöms, fortsatt uppföljningsbehov finns. </a:t>
            </a:r>
          </a:p>
          <a:p>
            <a:r>
              <a:rPr lang="sv-SE" dirty="0">
                <a:ea typeface="Open Sans"/>
                <a:cs typeface="Open Sans"/>
              </a:rPr>
              <a:t> Arbetsterapeuten går tillbaka till steg 2 och planerar kompletterande insats. Genom att ge </a:t>
            </a:r>
            <a:r>
              <a:rPr lang="sv-SE" dirty="0" err="1">
                <a:ea typeface="Open Sans"/>
                <a:cs typeface="Open Sans"/>
              </a:rPr>
              <a:t>bildstöd</a:t>
            </a:r>
            <a:r>
              <a:rPr lang="sv-SE" dirty="0">
                <a:ea typeface="Open Sans"/>
                <a:cs typeface="Open Sans"/>
              </a:rPr>
              <a:t> underlättar det för Olle att hitta rätt buss.</a:t>
            </a:r>
          </a:p>
          <a:p>
            <a:r>
              <a:rPr lang="sv-SE" dirty="0">
                <a:ea typeface="Open Sans"/>
                <a:cs typeface="Open Sans"/>
              </a:rPr>
              <a:t>Efter 4 månader görs en ny uppföljning, A1/B1. Olle är nu trygg med att åka rätt buss själv till och från dagligverksamheten. Insatsen avslutas.</a:t>
            </a:r>
          </a:p>
          <a:p>
            <a:endParaRPr lang="sv-SE" dirty="0">
              <a:solidFill>
                <a:srgbClr val="FF0000"/>
              </a:solidFill>
              <a:ea typeface="Open Sans"/>
              <a:cs typeface="Open Sans"/>
            </a:endParaRPr>
          </a:p>
          <a:p>
            <a:endParaRPr lang="sv-SE" dirty="0">
              <a:ea typeface="Open Sans"/>
              <a:cs typeface="Open Sans"/>
            </a:endParaRPr>
          </a:p>
        </p:txBody>
      </p:sp>
      <p:pic>
        <p:nvPicPr>
          <p:cNvPr id="4" name="Bildobjekt 3">
            <a:extLst>
              <a:ext uri="{FF2B5EF4-FFF2-40B4-BE49-F238E27FC236}">
                <a16:creationId xmlns:a16="http://schemas.microsoft.com/office/drawing/2014/main" id="{0898ACD3-9C7A-9CEE-5200-E122DDB5E61D}"/>
              </a:ext>
            </a:extLst>
          </p:cNvPr>
          <p:cNvPicPr>
            <a:picLocks noChangeAspect="1"/>
          </p:cNvPicPr>
          <p:nvPr/>
        </p:nvPicPr>
        <p:blipFill>
          <a:blip r:embed="rId3"/>
          <a:srcRect l="2678" t="1113"/>
          <a:stretch/>
        </p:blipFill>
        <p:spPr>
          <a:xfrm>
            <a:off x="5058" y="570169"/>
            <a:ext cx="2431773" cy="2478387"/>
          </a:xfrm>
          <a:prstGeom prst="rect">
            <a:avLst/>
          </a:prstGeom>
        </p:spPr>
      </p:pic>
    </p:spTree>
    <p:extLst>
      <p:ext uri="{BB962C8B-B14F-4D97-AF65-F5344CB8AC3E}">
        <p14:creationId xmlns:p14="http://schemas.microsoft.com/office/powerpoint/2010/main" val="3968644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BD3EC-D1E0-1EDE-5434-08B27D3BBBF3}"/>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7A1E0E10-732D-8949-4336-F45FC29A3DE2}"/>
              </a:ext>
            </a:extLst>
          </p:cNvPr>
          <p:cNvSpPr>
            <a:spLocks noGrp="1"/>
          </p:cNvSpPr>
          <p:nvPr>
            <p:ph type="body" sz="quarter" idx="18"/>
          </p:nvPr>
        </p:nvSpPr>
        <p:spPr/>
        <p:txBody>
          <a:bodyPr/>
          <a:lstStyle/>
          <a:p>
            <a:r>
              <a:rPr lang="sv-SE" dirty="0"/>
              <a:t>INTE ALLTID 1 TILL 5</a:t>
            </a:r>
          </a:p>
        </p:txBody>
      </p:sp>
      <p:sp>
        <p:nvSpPr>
          <p:cNvPr id="4" name="Platshållare för text 3">
            <a:extLst>
              <a:ext uri="{FF2B5EF4-FFF2-40B4-BE49-F238E27FC236}">
                <a16:creationId xmlns:a16="http://schemas.microsoft.com/office/drawing/2014/main" id="{6C043825-C799-3FC3-3BDA-2ED4F8AC1611}"/>
              </a:ext>
            </a:extLst>
          </p:cNvPr>
          <p:cNvSpPr>
            <a:spLocks noGrp="1"/>
          </p:cNvSpPr>
          <p:nvPr>
            <p:ph type="body" sz="quarter" idx="20"/>
          </p:nvPr>
        </p:nvSpPr>
        <p:spPr>
          <a:xfrm>
            <a:off x="1055687" y="2625725"/>
            <a:ext cx="7332939" cy="3378200"/>
          </a:xfrm>
        </p:spPr>
        <p:txBody>
          <a:bodyPr lIns="91440" tIns="45720" rIns="91440" bIns="45720" anchor="t"/>
          <a:lstStyle/>
          <a:p>
            <a:r>
              <a:rPr lang="sv-SE"/>
              <a:t>"</a:t>
            </a:r>
            <a:r>
              <a:rPr lang="sv-SE" dirty="0"/>
              <a:t>Alla arbetsmodeller fungerar inte för alla patienter. Det är ditt ansvar att bedöma i varje enskilt fall om beslutsstödsmodellen passar, om delar av den bör användas – eller om något inte är relevant alls.</a:t>
            </a:r>
          </a:p>
          <a:p>
            <a:r>
              <a:rPr lang="sv-SE" dirty="0"/>
              <a:t> </a:t>
            </a:r>
          </a:p>
          <a:p>
            <a:r>
              <a:rPr lang="sv-SE" dirty="0"/>
              <a:t>Du behöver också stanna upp ibland och tänka efter: Ska du backa, börja om eller gå vidare till nästa steg? Det beror på patientens behov och önskemål.</a:t>
            </a:r>
          </a:p>
          <a:p>
            <a:endParaRPr lang="sv-SE" dirty="0">
              <a:ea typeface="Open Sans"/>
              <a:cs typeface="Open Sans"/>
            </a:endParaRPr>
          </a:p>
        </p:txBody>
      </p:sp>
      <p:pic>
        <p:nvPicPr>
          <p:cNvPr id="7" name="Bildobjekt 6" descr="En bild som visar logotyp, symbol, Grafik, Teckensnitt&#10;&#10;AI-genererat innehåll kan vara felaktigt.">
            <a:extLst>
              <a:ext uri="{FF2B5EF4-FFF2-40B4-BE49-F238E27FC236}">
                <a16:creationId xmlns:a16="http://schemas.microsoft.com/office/drawing/2014/main" id="{6F8583B7-F4D4-6145-ECE7-8D4436F0DDEB}"/>
              </a:ext>
            </a:extLst>
          </p:cNvPr>
          <p:cNvPicPr>
            <a:picLocks noChangeAspect="1"/>
          </p:cNvPicPr>
          <p:nvPr/>
        </p:nvPicPr>
        <p:blipFill>
          <a:blip r:embed="rId3"/>
          <a:stretch>
            <a:fillRect/>
          </a:stretch>
        </p:blipFill>
        <p:spPr>
          <a:xfrm>
            <a:off x="8759930" y="2732088"/>
            <a:ext cx="2178299" cy="1571231"/>
          </a:xfrm>
          <a:prstGeom prst="rect">
            <a:avLst/>
          </a:prstGeom>
        </p:spPr>
      </p:pic>
    </p:spTree>
    <p:extLst>
      <p:ext uri="{BB962C8B-B14F-4D97-AF65-F5344CB8AC3E}">
        <p14:creationId xmlns:p14="http://schemas.microsoft.com/office/powerpoint/2010/main" val="2514376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816D925-027C-2D44-9E85-363DD933E326}"/>
              </a:ext>
            </a:extLst>
          </p:cNvPr>
          <p:cNvGraphicFramePr/>
          <p:nvPr>
            <p:extLst>
              <p:ext uri="{D42A27DB-BD31-4B8C-83A1-F6EECF244321}">
                <p14:modId xmlns:p14="http://schemas.microsoft.com/office/powerpoint/2010/main" val="1488209850"/>
              </p:ext>
            </p:extLst>
          </p:nvPr>
        </p:nvGraphicFramePr>
        <p:xfrm>
          <a:off x="553883" y="1349299"/>
          <a:ext cx="11361026" cy="5084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2783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825B2-963A-CF38-32FF-4EBB4BF35B88}"/>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F235A18-DDBE-56BF-937B-32410332C9AA}"/>
              </a:ext>
            </a:extLst>
          </p:cNvPr>
          <p:cNvSpPr>
            <a:spLocks noGrp="1"/>
          </p:cNvSpPr>
          <p:nvPr>
            <p:ph type="body" sz="quarter" idx="18"/>
          </p:nvPr>
        </p:nvSpPr>
        <p:spPr/>
        <p:txBody>
          <a:bodyPr/>
          <a:lstStyle/>
          <a:p>
            <a:r>
              <a:rPr lang="sv-SE" dirty="0"/>
              <a:t>TIPS PÅ FORTSATT ARBETE</a:t>
            </a:r>
          </a:p>
        </p:txBody>
      </p:sp>
      <p:sp>
        <p:nvSpPr>
          <p:cNvPr id="4" name="Platshållare för text 3">
            <a:extLst>
              <a:ext uri="{FF2B5EF4-FFF2-40B4-BE49-F238E27FC236}">
                <a16:creationId xmlns:a16="http://schemas.microsoft.com/office/drawing/2014/main" id="{4E0BF51B-700B-D2EC-A654-DF5DADC14DE7}"/>
              </a:ext>
            </a:extLst>
          </p:cNvPr>
          <p:cNvSpPr>
            <a:spLocks noGrp="1"/>
          </p:cNvSpPr>
          <p:nvPr>
            <p:ph type="body" sz="quarter" idx="20"/>
          </p:nvPr>
        </p:nvSpPr>
        <p:spPr/>
        <p:txBody>
          <a:bodyPr/>
          <a:lstStyle/>
          <a:p>
            <a:pPr marL="342900" indent="-342900">
              <a:buFont typeface="Arial" panose="020B0604020202020204" pitchFamily="34" charset="0"/>
              <a:buChar char="•"/>
            </a:pPr>
            <a:r>
              <a:rPr lang="sv-SE"/>
              <a:t>Dialog i grupp</a:t>
            </a:r>
          </a:p>
          <a:p>
            <a:pPr marL="342900" indent="-342900">
              <a:buFont typeface="Arial" panose="020B0604020202020204" pitchFamily="34" charset="0"/>
              <a:buChar char="•"/>
            </a:pPr>
            <a:r>
              <a:rPr lang="sv-SE"/>
              <a:t>Egna </a:t>
            </a:r>
            <a:r>
              <a:rPr lang="sv-SE" err="1"/>
              <a:t>case</a:t>
            </a:r>
            <a:r>
              <a:rPr lang="sv-SE"/>
              <a:t> från verksamheten</a:t>
            </a:r>
          </a:p>
          <a:p>
            <a:pPr marL="342900" indent="-342900">
              <a:buFont typeface="Arial" panose="020B0604020202020204" pitchFamily="34" charset="0"/>
              <a:buChar char="•"/>
            </a:pPr>
            <a:r>
              <a:rPr lang="sv-SE"/>
              <a:t>Reflektioner – korta och ofta!</a:t>
            </a:r>
          </a:p>
          <a:p>
            <a:pPr marL="342900" indent="-342900">
              <a:buFont typeface="Arial" panose="020B0604020202020204" pitchFamily="34" charset="0"/>
              <a:buChar char="•"/>
            </a:pPr>
            <a:r>
              <a:rPr lang="sv-SE"/>
              <a:t>Kollegial journalgranskning</a:t>
            </a:r>
          </a:p>
          <a:p>
            <a:pPr marL="342900" indent="-342900">
              <a:buFont typeface="Arial" panose="020B0604020202020204" pitchFamily="34" charset="0"/>
              <a:buChar char="•"/>
            </a:pPr>
            <a:r>
              <a:rPr lang="sv-SE"/>
              <a:t>Ambassadörer i arbetsgruppen</a:t>
            </a:r>
          </a:p>
          <a:p>
            <a:endParaRPr lang="sv-SE"/>
          </a:p>
        </p:txBody>
      </p:sp>
      <p:pic>
        <p:nvPicPr>
          <p:cNvPr id="1026" name="Picture 2">
            <a:extLst>
              <a:ext uri="{FF2B5EF4-FFF2-40B4-BE49-F238E27FC236}">
                <a16:creationId xmlns:a16="http://schemas.microsoft.com/office/drawing/2014/main" id="{BF06181C-46AE-6F4A-D2C4-3B1350984146}"/>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20385" r="2038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text 2">
            <a:extLst>
              <a:ext uri="{FF2B5EF4-FFF2-40B4-BE49-F238E27FC236}">
                <a16:creationId xmlns:a16="http://schemas.microsoft.com/office/drawing/2014/main" id="{3EB87F8F-BF42-7C3A-EEB8-006F26946F9C}"/>
              </a:ext>
            </a:extLst>
          </p:cNvPr>
          <p:cNvSpPr txBox="1">
            <a:spLocks/>
          </p:cNvSpPr>
          <p:nvPr/>
        </p:nvSpPr>
        <p:spPr>
          <a:xfrm>
            <a:off x="1055688" y="5591175"/>
            <a:ext cx="2582982" cy="923924"/>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32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400" dirty="0">
                <a:ea typeface="Open Sans ExtraBold"/>
                <a:cs typeface="Open Sans ExtraBold"/>
              </a:rPr>
              <a:t>Lycka till!</a:t>
            </a:r>
          </a:p>
        </p:txBody>
      </p:sp>
    </p:spTree>
    <p:extLst>
      <p:ext uri="{BB962C8B-B14F-4D97-AF65-F5344CB8AC3E}">
        <p14:creationId xmlns:p14="http://schemas.microsoft.com/office/powerpoint/2010/main" val="655252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EE0C34C7-4D4A-431C-B171-492AFD7CEB57}"/>
              </a:ext>
            </a:extLst>
          </p:cNvPr>
          <p:cNvSpPr>
            <a:spLocks noGrp="1"/>
          </p:cNvSpPr>
          <p:nvPr>
            <p:ph type="body" sz="quarter" idx="18"/>
          </p:nvPr>
        </p:nvSpPr>
        <p:spPr>
          <a:xfrm>
            <a:off x="568037" y="782700"/>
            <a:ext cx="8957541" cy="1162050"/>
          </a:xfrm>
        </p:spPr>
        <p:txBody>
          <a:bodyPr/>
          <a:lstStyle/>
          <a:p>
            <a:pPr algn="l"/>
            <a:r>
              <a:rPr lang="sv-SE" sz="3600" dirty="0"/>
              <a:t>ARBETSMODELLENS 5 STEG</a:t>
            </a:r>
            <a:endParaRPr lang="sv-SE" sz="3600" noProof="0" dirty="0"/>
          </a:p>
          <a:p>
            <a:pPr algn="l"/>
            <a:endParaRPr lang="sv-SE" sz="3600" noProof="0" dirty="0"/>
          </a:p>
        </p:txBody>
      </p:sp>
      <p:pic>
        <p:nvPicPr>
          <p:cNvPr id="2" name="Bildobjekt 1">
            <a:extLst>
              <a:ext uri="{FF2B5EF4-FFF2-40B4-BE49-F238E27FC236}">
                <a16:creationId xmlns:a16="http://schemas.microsoft.com/office/drawing/2014/main" id="{7078B89C-477D-298A-5C37-01E4D9E6A01F}"/>
              </a:ext>
            </a:extLst>
          </p:cNvPr>
          <p:cNvPicPr>
            <a:picLocks noChangeAspect="1"/>
          </p:cNvPicPr>
          <p:nvPr/>
        </p:nvPicPr>
        <p:blipFill>
          <a:blip r:embed="rId3"/>
          <a:stretch>
            <a:fillRect/>
          </a:stretch>
        </p:blipFill>
        <p:spPr>
          <a:xfrm>
            <a:off x="0" y="2466129"/>
            <a:ext cx="12192000" cy="2447122"/>
          </a:xfrm>
          <a:prstGeom prst="rect">
            <a:avLst/>
          </a:prstGeom>
        </p:spPr>
      </p:pic>
    </p:spTree>
    <p:extLst>
      <p:ext uri="{BB962C8B-B14F-4D97-AF65-F5344CB8AC3E}">
        <p14:creationId xmlns:p14="http://schemas.microsoft.com/office/powerpoint/2010/main" val="621402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text 7">
            <a:extLst>
              <a:ext uri="{FF2B5EF4-FFF2-40B4-BE49-F238E27FC236}">
                <a16:creationId xmlns:a16="http://schemas.microsoft.com/office/drawing/2014/main" id="{022A50E1-4B05-4AAD-B525-9067E98CA5E9}"/>
              </a:ext>
            </a:extLst>
          </p:cNvPr>
          <p:cNvSpPr>
            <a:spLocks noGrp="1"/>
          </p:cNvSpPr>
          <p:nvPr>
            <p:ph type="body" sz="quarter" idx="4294967295"/>
          </p:nvPr>
        </p:nvSpPr>
        <p:spPr>
          <a:xfrm>
            <a:off x="762001" y="1898073"/>
            <a:ext cx="10834254" cy="2132452"/>
          </a:xfrm>
          <a:prstGeom prst="rect">
            <a:avLst/>
          </a:prstGeom>
        </p:spPr>
        <p:txBody>
          <a:bodyPr/>
          <a:lstStyle/>
          <a:p>
            <a:pPr marL="0" indent="0">
              <a:buNone/>
            </a:pPr>
            <a:r>
              <a:rPr lang="sv-SE" sz="2400" u="sng" dirty="0"/>
              <a:t>Stöd i kommunikationen:</a:t>
            </a:r>
          </a:p>
          <a:p>
            <a:pPr marL="0" indent="0">
              <a:buNone/>
            </a:pPr>
            <a:endParaRPr lang="sv-SE" sz="2400" dirty="0"/>
          </a:p>
          <a:p>
            <a:pPr marL="0" indent="0">
              <a:buNone/>
            </a:pPr>
            <a:endParaRPr lang="sv-SE" sz="2400" dirty="0"/>
          </a:p>
          <a:p>
            <a:pPr marL="0" indent="0">
              <a:buNone/>
            </a:pPr>
            <a:endParaRPr lang="sv-SE" sz="2400" dirty="0"/>
          </a:p>
          <a:p>
            <a:pPr marL="0" indent="0">
              <a:buNone/>
            </a:pPr>
            <a:endParaRPr lang="sv-SE" sz="2400" dirty="0"/>
          </a:p>
          <a:p>
            <a:pPr marL="0" indent="0">
              <a:buNone/>
            </a:pPr>
            <a:r>
              <a:rPr lang="sv-SE" sz="2400" u="sng" dirty="0"/>
              <a:t>Stöd i uppföljning:</a:t>
            </a:r>
          </a:p>
          <a:p>
            <a:pPr marL="0" indent="0">
              <a:buNone/>
            </a:pPr>
            <a:r>
              <a:rPr lang="sv-SE" sz="2400" dirty="0"/>
              <a:t>A: Nytta med insatsen</a:t>
            </a:r>
          </a:p>
          <a:p>
            <a:pPr marL="0" indent="0">
              <a:buNone/>
            </a:pPr>
            <a:r>
              <a:rPr lang="sv-SE" sz="2400" dirty="0"/>
              <a:t>B: Kvarvarande risker med insatsen</a:t>
            </a:r>
          </a:p>
          <a:p>
            <a:pPr marL="0" indent="0">
              <a:buNone/>
            </a:pPr>
            <a:endParaRPr lang="sv-SE" sz="2400" dirty="0"/>
          </a:p>
        </p:txBody>
      </p:sp>
      <p:sp>
        <p:nvSpPr>
          <p:cNvPr id="10" name="Platshållare för text 9">
            <a:extLst>
              <a:ext uri="{FF2B5EF4-FFF2-40B4-BE49-F238E27FC236}">
                <a16:creationId xmlns:a16="http://schemas.microsoft.com/office/drawing/2014/main" id="{E4F20B34-133C-420A-B72D-4FC686634B8A}"/>
              </a:ext>
            </a:extLst>
          </p:cNvPr>
          <p:cNvSpPr>
            <a:spLocks noGrp="1"/>
          </p:cNvSpPr>
          <p:nvPr>
            <p:ph type="body" sz="quarter" idx="18"/>
          </p:nvPr>
        </p:nvSpPr>
        <p:spPr>
          <a:xfrm>
            <a:off x="762001" y="901524"/>
            <a:ext cx="6083300" cy="615950"/>
          </a:xfrm>
        </p:spPr>
        <p:txBody>
          <a:bodyPr/>
          <a:lstStyle/>
          <a:p>
            <a:r>
              <a:rPr lang="sv-SE" noProof="0" dirty="0"/>
              <a:t>ARBETSMATERIAL</a:t>
            </a:r>
          </a:p>
        </p:txBody>
      </p:sp>
      <p:sp>
        <p:nvSpPr>
          <p:cNvPr id="2" name="Rektangel 1">
            <a:extLst>
              <a:ext uri="{FF2B5EF4-FFF2-40B4-BE49-F238E27FC236}">
                <a16:creationId xmlns:a16="http://schemas.microsoft.com/office/drawing/2014/main" id="{8D392503-AD0F-7D2D-2CA4-998DC0658660}"/>
              </a:ext>
            </a:extLst>
          </p:cNvPr>
          <p:cNvSpPr/>
          <p:nvPr/>
        </p:nvSpPr>
        <p:spPr>
          <a:xfrm>
            <a:off x="1058091" y="2659271"/>
            <a:ext cx="522515" cy="966651"/>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0</a:t>
            </a:r>
          </a:p>
        </p:txBody>
      </p:sp>
      <p:sp>
        <p:nvSpPr>
          <p:cNvPr id="3" name="Rektangel 2">
            <a:extLst>
              <a:ext uri="{FF2B5EF4-FFF2-40B4-BE49-F238E27FC236}">
                <a16:creationId xmlns:a16="http://schemas.microsoft.com/office/drawing/2014/main" id="{0F3FF211-3A8E-0906-4DC5-954B0757FD03}"/>
              </a:ext>
            </a:extLst>
          </p:cNvPr>
          <p:cNvSpPr/>
          <p:nvPr/>
        </p:nvSpPr>
        <p:spPr>
          <a:xfrm>
            <a:off x="1637211" y="2659272"/>
            <a:ext cx="1641567" cy="966650"/>
          </a:xfrm>
          <a:prstGeom prst="rect">
            <a:avLst/>
          </a:prstGeom>
          <a:solidFill>
            <a:schemeClr val="accent2">
              <a:lumMod val="60000"/>
              <a:lumOff val="4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sv-SE"/>
              <a:t>1</a:t>
            </a:r>
          </a:p>
        </p:txBody>
      </p:sp>
      <p:sp>
        <p:nvSpPr>
          <p:cNvPr id="4" name="Rektangel 3">
            <a:extLst>
              <a:ext uri="{FF2B5EF4-FFF2-40B4-BE49-F238E27FC236}">
                <a16:creationId xmlns:a16="http://schemas.microsoft.com/office/drawing/2014/main" id="{AC695602-6377-F9B9-2A28-74A3D6015B3E}"/>
              </a:ext>
            </a:extLst>
          </p:cNvPr>
          <p:cNvSpPr/>
          <p:nvPr/>
        </p:nvSpPr>
        <p:spPr>
          <a:xfrm>
            <a:off x="5144590" y="2657947"/>
            <a:ext cx="4495802" cy="96665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sv-SE"/>
              <a:t>3</a:t>
            </a:r>
          </a:p>
        </p:txBody>
      </p:sp>
      <p:sp>
        <p:nvSpPr>
          <p:cNvPr id="5" name="Rektangel 4">
            <a:extLst>
              <a:ext uri="{FF2B5EF4-FFF2-40B4-BE49-F238E27FC236}">
                <a16:creationId xmlns:a16="http://schemas.microsoft.com/office/drawing/2014/main" id="{DC4D4EE7-E679-5716-F7EF-006080F829A8}"/>
              </a:ext>
            </a:extLst>
          </p:cNvPr>
          <p:cNvSpPr/>
          <p:nvPr/>
        </p:nvSpPr>
        <p:spPr>
          <a:xfrm>
            <a:off x="3335383" y="2659272"/>
            <a:ext cx="1752602" cy="96665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v-SE"/>
              <a:t>2</a:t>
            </a:r>
          </a:p>
        </p:txBody>
      </p:sp>
      <p:sp>
        <p:nvSpPr>
          <p:cNvPr id="6" name="Rektangel 5">
            <a:extLst>
              <a:ext uri="{FF2B5EF4-FFF2-40B4-BE49-F238E27FC236}">
                <a16:creationId xmlns:a16="http://schemas.microsoft.com/office/drawing/2014/main" id="{D24CDDE5-6783-00D1-3E19-8AB3188F03B3}"/>
              </a:ext>
            </a:extLst>
          </p:cNvPr>
          <p:cNvSpPr/>
          <p:nvPr/>
        </p:nvSpPr>
        <p:spPr>
          <a:xfrm>
            <a:off x="9705702" y="2659270"/>
            <a:ext cx="522515" cy="966651"/>
          </a:xfrm>
          <a:prstGeom prst="rect">
            <a:avLst/>
          </a:prstGeom>
          <a:solidFill>
            <a:srgbClr val="C0000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sv-SE"/>
              <a:t>4</a:t>
            </a:r>
          </a:p>
        </p:txBody>
      </p:sp>
      <p:cxnSp>
        <p:nvCxnSpPr>
          <p:cNvPr id="9" name="Rak koppling 8">
            <a:extLst>
              <a:ext uri="{FF2B5EF4-FFF2-40B4-BE49-F238E27FC236}">
                <a16:creationId xmlns:a16="http://schemas.microsoft.com/office/drawing/2014/main" id="{24A722A1-CF2E-71F1-AA6D-66C3F6E8F58A}"/>
              </a:ext>
            </a:extLst>
          </p:cNvPr>
          <p:cNvCxnSpPr>
            <a:cxnSpLocks/>
          </p:cNvCxnSpPr>
          <p:nvPr/>
        </p:nvCxnSpPr>
        <p:spPr>
          <a:xfrm>
            <a:off x="1058091" y="3740728"/>
            <a:ext cx="9170126"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57034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latshållare för text 8">
            <a:extLst>
              <a:ext uri="{FF2B5EF4-FFF2-40B4-BE49-F238E27FC236}">
                <a16:creationId xmlns:a16="http://schemas.microsoft.com/office/drawing/2014/main" id="{A535F948-9620-4285-88E2-E27F9A7BDE7E}"/>
              </a:ext>
            </a:extLst>
          </p:cNvPr>
          <p:cNvSpPr>
            <a:spLocks noGrp="1"/>
          </p:cNvSpPr>
          <p:nvPr>
            <p:ph type="body" sz="quarter" idx="18" hasCustomPrompt="1"/>
          </p:nvPr>
        </p:nvSpPr>
        <p:spPr>
          <a:xfrm>
            <a:off x="1055688" y="1049339"/>
            <a:ext cx="6119812" cy="707496"/>
          </a:xfrm>
          <a:prstGeom prst="rect">
            <a:avLst/>
          </a:prstGeom>
        </p:spPr>
        <p:txBody>
          <a:bodyPr/>
          <a:lstStyle>
            <a:lvl1pPr marL="0" indent="0">
              <a:buNone/>
              <a:defRPr sz="3200" b="0">
                <a:latin typeface="+mj-lt"/>
              </a:defRPr>
            </a:lvl1pPr>
          </a:lstStyle>
          <a:p>
            <a:pPr lvl="0"/>
            <a:r>
              <a:rPr lang="sv-SE" noProof="0" dirty="0"/>
              <a:t>PATIENTFALL </a:t>
            </a:r>
            <a:r>
              <a:rPr lang="sv-SE" dirty="0"/>
              <a:t>ALIDA</a:t>
            </a:r>
            <a:endParaRPr lang="sv-SE" noProof="0" dirty="0"/>
          </a:p>
        </p:txBody>
      </p:sp>
      <p:sp>
        <p:nvSpPr>
          <p:cNvPr id="16" name="Platshållare för text 2">
            <a:extLst>
              <a:ext uri="{FF2B5EF4-FFF2-40B4-BE49-F238E27FC236}">
                <a16:creationId xmlns:a16="http://schemas.microsoft.com/office/drawing/2014/main" id="{9781953A-01A1-4D30-BCC8-4610FA784C96}"/>
              </a:ext>
            </a:extLst>
          </p:cNvPr>
          <p:cNvSpPr>
            <a:spLocks noGrp="1"/>
          </p:cNvSpPr>
          <p:nvPr>
            <p:ph type="body" sz="quarter" idx="19" hasCustomPrompt="1"/>
          </p:nvPr>
        </p:nvSpPr>
        <p:spPr>
          <a:xfrm>
            <a:off x="1055688" y="1742927"/>
            <a:ext cx="8271192" cy="905026"/>
          </a:xfrm>
          <a:prstGeom prst="rect">
            <a:avLst/>
          </a:prstGeom>
        </p:spPr>
        <p:txBody>
          <a:bodyPr lIns="91440" tIns="45720" rIns="91440" bIns="45720" anchor="t"/>
          <a:lstStyle>
            <a:lvl1pPr marL="0" indent="0">
              <a:buNone/>
              <a:defRPr sz="2000">
                <a:latin typeface="+mn-lt"/>
              </a:defRPr>
            </a:lvl1pPr>
          </a:lstStyle>
          <a:p>
            <a:r>
              <a:rPr lang="sv-SE" b="1" dirty="0">
                <a:ea typeface="Open Sans"/>
                <a:cs typeface="Open Sans"/>
              </a:rPr>
              <a:t>Alida är 84 år och har precis kommit hem från sjukhus.</a:t>
            </a:r>
            <a:endParaRPr lang="sv-SE" b="1" noProof="0" dirty="0">
              <a:ea typeface="Open Sans"/>
              <a:cs typeface="Open Sans"/>
              <a:sym typeface="Wingdings" panose="05000000000000000000" pitchFamily="2" charset="2"/>
            </a:endParaRPr>
          </a:p>
        </p:txBody>
      </p:sp>
      <p:sp>
        <p:nvSpPr>
          <p:cNvPr id="17" name="Platshållare för text 2">
            <a:extLst>
              <a:ext uri="{FF2B5EF4-FFF2-40B4-BE49-F238E27FC236}">
                <a16:creationId xmlns:a16="http://schemas.microsoft.com/office/drawing/2014/main" id="{FEA6705D-B5F1-4B14-92B2-CAE059B44E05}"/>
              </a:ext>
            </a:extLst>
          </p:cNvPr>
          <p:cNvSpPr>
            <a:spLocks noGrp="1"/>
          </p:cNvSpPr>
          <p:nvPr>
            <p:ph type="body" sz="quarter" idx="20" hasCustomPrompt="1"/>
          </p:nvPr>
        </p:nvSpPr>
        <p:spPr>
          <a:xfrm>
            <a:off x="1055687" y="2481186"/>
            <a:ext cx="7481643" cy="3919613"/>
          </a:xfrm>
          <a:prstGeom prst="rect">
            <a:avLst/>
          </a:prstGeom>
        </p:spPr>
        <p:txBody>
          <a:bodyPr lIns="91440" tIns="45720" rIns="91440" bIns="45720" anchor="t"/>
          <a:lstStyle>
            <a:lvl1pPr marL="0" indent="0">
              <a:lnSpc>
                <a:spcPct val="100000"/>
              </a:lnSpc>
              <a:buNone/>
              <a:defRPr sz="1600">
                <a:latin typeface="+mn-lt"/>
              </a:defRPr>
            </a:lvl1pPr>
          </a:lstStyle>
          <a:p>
            <a:r>
              <a:rPr lang="sv-SE" sz="2000" dirty="0">
                <a:ea typeface="Open Sans"/>
                <a:cs typeface="Open Sans"/>
              </a:rPr>
              <a:t>Alida har fallit i hemmet och ådragit sig en höftfraktur. Hon bor med sin syster i barndomshemmet utanför staden. Bostaden har trappor, ingen hiss. Fysioterapeut möter upp vid hemgång från Ortopeden, där Alida varit inneliggande i några dagar. </a:t>
            </a:r>
          </a:p>
          <a:p>
            <a:r>
              <a:rPr lang="sv-SE" sz="2000" dirty="0">
                <a:ea typeface="Open Sans"/>
                <a:cs typeface="Open Sans"/>
              </a:rPr>
              <a:t>I Mina Planer har det kommunicerats kring boendemiljö, tidigare hälsoproblematik och förmodat hjälpmedelsbehov samt rehabiliteringsplan. Alida har sedan tidigare endast trygghetslarm samt duschpall och toalettförhöjning med armstöd. Hon föredrar att klara sig så självständigt som möjligt men accepterar att hon till en början behöver stöd i att komma igång i vardagen. </a:t>
            </a:r>
            <a:endParaRPr lang="sv-SE" sz="2000" dirty="0"/>
          </a:p>
        </p:txBody>
      </p:sp>
      <p:pic>
        <p:nvPicPr>
          <p:cNvPr id="4" name="Bildobjekt 3" descr="En bild som visar rita, tecknad serie, klädsel, Människoansikte&#10;&#10;AI-genererat innehåll kan vara felaktigt.">
            <a:extLst>
              <a:ext uri="{FF2B5EF4-FFF2-40B4-BE49-F238E27FC236}">
                <a16:creationId xmlns:a16="http://schemas.microsoft.com/office/drawing/2014/main" id="{4B79CAE7-8621-D71D-7D7A-B448D43E979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36" b="92318" l="9180" r="91016">
                        <a14:foregroundMark x1="49512" y1="13216" x2="45996" y2="13346"/>
                        <a14:foregroundMark x1="35352" y1="12826" x2="43359" y2="3451"/>
                        <a14:foregroundMark x1="43359" y1="3451" x2="60059" y2="6836"/>
                        <a14:foregroundMark x1="60059" y1="6836" x2="58789" y2="17839"/>
                        <a14:foregroundMark x1="58789" y1="17839" x2="54004" y2="18359"/>
                        <a14:foregroundMark x1="39941" y1="14779" x2="43945" y2="18685"/>
                        <a14:foregroundMark x1="9473" y1="52995" x2="9277" y2="53190"/>
                        <a14:foregroundMark x1="24414" y1="80013" x2="12207" y2="87630"/>
                        <a14:foregroundMark x1="12207" y1="87630" x2="29492" y2="86914"/>
                        <a14:foregroundMark x1="29492" y1="86914" x2="25781" y2="74870"/>
                        <a14:foregroundMark x1="36719" y1="78776" x2="29492" y2="88151"/>
                        <a14:foregroundMark x1="29492" y1="88151" x2="44434" y2="89388"/>
                        <a14:foregroundMark x1="44434" y1="89388" x2="39648" y2="77930"/>
                        <a14:foregroundMark x1="39648" y1="77930" x2="33789" y2="78971"/>
                        <a14:foregroundMark x1="43359" y1="87174" x2="75781" y2="83984"/>
                        <a14:foregroundMark x1="75781" y1="83984" x2="63965" y2="77409"/>
                        <a14:foregroundMark x1="63965" y1="77409" x2="55371" y2="76497"/>
                        <a14:foregroundMark x1="74609" y1="80013" x2="74609" y2="80013"/>
                        <a14:foregroundMark x1="84668" y1="22786" x2="91113" y2="34635"/>
                        <a14:foregroundMark x1="91113" y1="34635" x2="86328" y2="43750"/>
                        <a14:foregroundMark x1="33887" y1="92188" x2="33887" y2="92188"/>
                        <a14:foregroundMark x1="33496" y1="92253" x2="33496" y2="92253"/>
                        <a14:foregroundMark x1="32910" y1="92318" x2="32910" y2="92318"/>
                        <a14:foregroundMark x1="44629" y1="88607" x2="44629" y2="88607"/>
                        <a14:foregroundMark x1="45801" y1="88281" x2="45801" y2="88281"/>
                        <a14:foregroundMark x1="46387" y1="87500" x2="46387" y2="87500"/>
                        <a14:foregroundMark x1="46484" y1="87891" x2="46484" y2="87891"/>
                        <a14:foregroundMark x1="45605" y1="88281" x2="41797" y2="89779"/>
                        <a14:foregroundMark x1="46484" y1="87760" x2="41602" y2="90169"/>
                        <a14:foregroundMark x1="45703" y1="88281" x2="45703" y2="88281"/>
                        <a14:foregroundMark x1="46094" y1="88086" x2="46094" y2="88086"/>
                        <a14:foregroundMark x1="45313" y1="88542" x2="45313" y2="88542"/>
                        <a14:foregroundMark x1="44434" y1="88802" x2="44434" y2="88802"/>
                        <a14:foregroundMark x1="44043" y1="89063" x2="44043" y2="89063"/>
                        <a14:foregroundMark x1="44043" y1="89258" x2="44043" y2="89258"/>
                        <a14:foregroundMark x1="44238" y1="89193" x2="46875" y2="87956"/>
                        <a14:foregroundMark x1="40625" y1="90299" x2="46289" y2="88281"/>
                        <a14:backgroundMark x1="11426" y1="87435" x2="11426" y2="87435"/>
                        <a14:backgroundMark x1="11426" y1="87370" x2="11426" y2="87370"/>
                        <a14:backgroundMark x1="11426" y1="87760" x2="11426" y2="87760"/>
                        <a14:backgroundMark x1="11426" y1="87695" x2="11523" y2="87174"/>
                      </a14:backgroundRemoval>
                    </a14:imgEffect>
                  </a14:imgLayer>
                </a14:imgProps>
              </a:ext>
            </a:extLst>
          </a:blip>
          <a:srcRect b="6666"/>
          <a:stretch/>
        </p:blipFill>
        <p:spPr>
          <a:xfrm>
            <a:off x="8346831" y="1742927"/>
            <a:ext cx="3297115" cy="4615961"/>
          </a:xfrm>
          <a:prstGeom prst="rect">
            <a:avLst/>
          </a:prstGeom>
        </p:spPr>
      </p:pic>
    </p:spTree>
    <p:extLst>
      <p:ext uri="{BB962C8B-B14F-4D97-AF65-F5344CB8AC3E}">
        <p14:creationId xmlns:p14="http://schemas.microsoft.com/office/powerpoint/2010/main" val="3103831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4C35D-D9FA-B9F4-B8ED-6B46F917D9F1}"/>
            </a:ext>
          </a:extLst>
        </p:cNvPr>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11430608-AA48-D006-DBC7-D943FF11C1A6}"/>
              </a:ext>
            </a:extLst>
          </p:cNvPr>
          <p:cNvGraphicFramePr/>
          <p:nvPr>
            <p:extLst>
              <p:ext uri="{D42A27DB-BD31-4B8C-83A1-F6EECF244321}">
                <p14:modId xmlns:p14="http://schemas.microsoft.com/office/powerpoint/2010/main" val="2307602932"/>
              </p:ext>
            </p:extLst>
          </p:nvPr>
        </p:nvGraphicFramePr>
        <p:xfrm>
          <a:off x="219027" y="2542725"/>
          <a:ext cx="11753945" cy="3887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ruta 15">
            <a:extLst>
              <a:ext uri="{FF2B5EF4-FFF2-40B4-BE49-F238E27FC236}">
                <a16:creationId xmlns:a16="http://schemas.microsoft.com/office/drawing/2014/main" id="{366E2EBF-E2DF-8190-097D-7F6AD5648616}"/>
              </a:ext>
            </a:extLst>
          </p:cNvPr>
          <p:cNvSpPr txBox="1"/>
          <p:nvPr/>
        </p:nvSpPr>
        <p:spPr>
          <a:xfrm>
            <a:off x="2803602" y="613632"/>
            <a:ext cx="688790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2000" b="1" dirty="0">
                <a:ea typeface="Open Sans"/>
                <a:cs typeface="Open Sans"/>
              </a:rPr>
              <a:t>Via Mina Planer får fysioterapeut information inför hemgången. Med SBAR kan det se ut så här:</a:t>
            </a:r>
          </a:p>
        </p:txBody>
      </p:sp>
      <p:pic>
        <p:nvPicPr>
          <p:cNvPr id="4" name="Bildobjekt 3">
            <a:extLst>
              <a:ext uri="{FF2B5EF4-FFF2-40B4-BE49-F238E27FC236}">
                <a16:creationId xmlns:a16="http://schemas.microsoft.com/office/drawing/2014/main" id="{00579852-392E-D994-6825-96C423C7C6EE}"/>
              </a:ext>
            </a:extLst>
          </p:cNvPr>
          <p:cNvPicPr>
            <a:picLocks noChangeAspect="1"/>
          </p:cNvPicPr>
          <p:nvPr/>
        </p:nvPicPr>
        <p:blipFill>
          <a:blip r:embed="rId8"/>
          <a:srcRect l="3927"/>
          <a:stretch/>
        </p:blipFill>
        <p:spPr>
          <a:xfrm>
            <a:off x="3174" y="613632"/>
            <a:ext cx="2398395" cy="2443317"/>
          </a:xfrm>
          <a:prstGeom prst="rect">
            <a:avLst/>
          </a:prstGeom>
        </p:spPr>
      </p:pic>
    </p:spTree>
    <p:extLst>
      <p:ext uri="{BB962C8B-B14F-4D97-AF65-F5344CB8AC3E}">
        <p14:creationId xmlns:p14="http://schemas.microsoft.com/office/powerpoint/2010/main" val="3613911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F9498-4379-4B25-0869-88CABCD0F86E}"/>
            </a:ext>
          </a:extLst>
        </p:cNvPr>
        <p:cNvGrpSpPr/>
        <p:nvPr/>
      </p:nvGrpSpPr>
      <p:grpSpPr>
        <a:xfrm>
          <a:off x="0" y="0"/>
          <a:ext cx="0" cy="0"/>
          <a:chOff x="0" y="0"/>
          <a:chExt cx="0" cy="0"/>
        </a:xfrm>
      </p:grpSpPr>
      <p:sp>
        <p:nvSpPr>
          <p:cNvPr id="3" name="Platshållare för text 8">
            <a:extLst>
              <a:ext uri="{FF2B5EF4-FFF2-40B4-BE49-F238E27FC236}">
                <a16:creationId xmlns:a16="http://schemas.microsoft.com/office/drawing/2014/main" id="{10398D17-22A2-7B7F-68C9-08BB17DFAD83}"/>
              </a:ext>
            </a:extLst>
          </p:cNvPr>
          <p:cNvSpPr>
            <a:spLocks noGrp="1"/>
          </p:cNvSpPr>
          <p:nvPr>
            <p:ph type="body" sz="quarter" idx="18" hasCustomPrompt="1"/>
          </p:nvPr>
        </p:nvSpPr>
        <p:spPr>
          <a:xfrm>
            <a:off x="2778830" y="613632"/>
            <a:ext cx="7063014" cy="804258"/>
          </a:xfrm>
          <a:prstGeom prst="rect">
            <a:avLst/>
          </a:prstGeom>
        </p:spPr>
        <p:txBody>
          <a:bodyPr lIns="91440" tIns="45720" rIns="91440" bIns="45720" anchor="t"/>
          <a:lstStyle>
            <a:lvl1pPr marL="0" indent="0">
              <a:buNone/>
              <a:defRPr sz="3200" b="0">
                <a:latin typeface="+mj-lt"/>
              </a:defRPr>
            </a:lvl1pPr>
          </a:lstStyle>
          <a:p>
            <a:pPr lvl="0"/>
            <a:r>
              <a:rPr lang="sv-SE" dirty="0"/>
              <a:t>Prioritering</a:t>
            </a:r>
            <a:endParaRPr lang="sv-SE" noProof="0" dirty="0"/>
          </a:p>
        </p:txBody>
      </p:sp>
      <p:sp>
        <p:nvSpPr>
          <p:cNvPr id="4" name="Platshållare för text 2">
            <a:extLst>
              <a:ext uri="{FF2B5EF4-FFF2-40B4-BE49-F238E27FC236}">
                <a16:creationId xmlns:a16="http://schemas.microsoft.com/office/drawing/2014/main" id="{B7E0E03A-48C5-FD8A-BE2C-072CB731268D}"/>
              </a:ext>
            </a:extLst>
          </p:cNvPr>
          <p:cNvSpPr>
            <a:spLocks noGrp="1"/>
          </p:cNvSpPr>
          <p:nvPr>
            <p:ph type="body" sz="quarter" idx="20" hasCustomPrompt="1"/>
          </p:nvPr>
        </p:nvSpPr>
        <p:spPr>
          <a:xfrm>
            <a:off x="2778830" y="1399371"/>
            <a:ext cx="8074173" cy="3408856"/>
          </a:xfrm>
          <a:prstGeom prst="rect">
            <a:avLst/>
          </a:prstGeom>
        </p:spPr>
        <p:txBody>
          <a:bodyPr lIns="91440" tIns="45720" rIns="91440" bIns="45720" anchor="t"/>
          <a:lstStyle>
            <a:lvl1pPr marL="342900" indent="-342900">
              <a:lnSpc>
                <a:spcPct val="100000"/>
              </a:lnSpc>
              <a:buFont typeface="Arial" panose="020B0604020202020204" pitchFamily="34" charset="0"/>
              <a:buChar char="•"/>
              <a:defRPr sz="2000">
                <a:latin typeface="+mn-lt"/>
              </a:defRPr>
            </a:lvl1pPr>
          </a:lstStyle>
          <a:p>
            <a:pPr marL="0" indent="0">
              <a:buNone/>
            </a:pPr>
            <a:r>
              <a:rPr lang="sv-SE" b="1" dirty="0">
                <a:ea typeface="Open Sans"/>
                <a:cs typeface="Open Sans"/>
              </a:rPr>
              <a:t>Prioriteringsnivå 1</a:t>
            </a:r>
            <a:endParaRPr lang="sv-SE" dirty="0">
              <a:ea typeface="Open Sans"/>
              <a:cs typeface="Open Sans"/>
            </a:endParaRPr>
          </a:p>
          <a:p>
            <a:endParaRPr lang="sv-SE" b="1" dirty="0">
              <a:ea typeface="Open Sans"/>
              <a:cs typeface="Open Sans"/>
            </a:endParaRPr>
          </a:p>
          <a:p>
            <a:pPr marL="0" indent="0">
              <a:buNone/>
            </a:pPr>
            <a:r>
              <a:rPr lang="sv-SE" b="1" dirty="0">
                <a:ea typeface="Open Sans"/>
                <a:cs typeface="Open Sans"/>
              </a:rPr>
              <a:t>Fysioterapeuten bedömer att hemgången är prioritering 1</a:t>
            </a:r>
          </a:p>
          <a:p>
            <a:pPr marL="0" indent="0">
              <a:buNone/>
            </a:pPr>
            <a:r>
              <a:rPr lang="sv-SE" dirty="0">
                <a:ea typeface="Open Sans"/>
                <a:cs typeface="Open Sans"/>
              </a:rPr>
              <a:t>”</a:t>
            </a:r>
            <a:r>
              <a:rPr lang="sv-SE" b="0" i="0" dirty="0">
                <a:effectLst/>
                <a:latin typeface="Open Sans"/>
                <a:ea typeface="Open Sans"/>
                <a:cs typeface="Open Sans"/>
              </a:rPr>
              <a:t>Insatser som ger förutsättningar för patienten att vistas i hemmet där alternativet annars är en sjukhusvistelse/korttidsvistelse”</a:t>
            </a:r>
          </a:p>
          <a:p>
            <a:pPr marL="0" indent="0">
              <a:buNone/>
            </a:pPr>
            <a:endParaRPr lang="sv-SE" dirty="0">
              <a:ea typeface="Open Sans"/>
              <a:cs typeface="Open Sans"/>
            </a:endParaRPr>
          </a:p>
          <a:p>
            <a:pPr marL="0" indent="0">
              <a:buNone/>
            </a:pPr>
            <a:r>
              <a:rPr lang="sv-SE" dirty="0">
                <a:ea typeface="Open Sans"/>
                <a:cs typeface="Open Sans"/>
              </a:rPr>
              <a:t>Patienten är färdigbehandlad och utskrivningsklar från sjukhuset. Hemgången kan medföra stor risk för fall/skada om inte förflyttningar med hjälpmedel säkerställs. </a:t>
            </a:r>
          </a:p>
          <a:p>
            <a:pPr marL="0" indent="0">
              <a:buNone/>
            </a:pPr>
            <a:endParaRPr lang="sv-SE" dirty="0">
              <a:ea typeface="Open Sans"/>
              <a:cs typeface="Open Sans"/>
            </a:endParaRPr>
          </a:p>
          <a:p>
            <a:pPr marL="0" indent="0">
              <a:buNone/>
            </a:pPr>
            <a:endParaRPr lang="sv-SE" dirty="0">
              <a:ea typeface="Open Sans"/>
              <a:cs typeface="Open Sans"/>
            </a:endParaRPr>
          </a:p>
          <a:p>
            <a:pPr marL="0" indent="0">
              <a:buNone/>
            </a:pPr>
            <a:endParaRPr lang="sv-SE" dirty="0">
              <a:ea typeface="Open Sans"/>
              <a:cs typeface="Open Sans"/>
            </a:endParaRPr>
          </a:p>
          <a:p>
            <a:endParaRPr lang="sv-SE" noProof="0" dirty="0">
              <a:ea typeface="Open Sans"/>
              <a:cs typeface="Open Sans"/>
            </a:endParaRPr>
          </a:p>
        </p:txBody>
      </p:sp>
      <p:pic>
        <p:nvPicPr>
          <p:cNvPr id="5" name="Bildobjekt 4">
            <a:extLst>
              <a:ext uri="{FF2B5EF4-FFF2-40B4-BE49-F238E27FC236}">
                <a16:creationId xmlns:a16="http://schemas.microsoft.com/office/drawing/2014/main" id="{09393D85-E287-5C45-8A46-2295A0795208}"/>
              </a:ext>
            </a:extLst>
          </p:cNvPr>
          <p:cNvPicPr>
            <a:picLocks noChangeAspect="1"/>
          </p:cNvPicPr>
          <p:nvPr/>
        </p:nvPicPr>
        <p:blipFill>
          <a:blip r:embed="rId3"/>
          <a:srcRect l="3927"/>
          <a:stretch/>
        </p:blipFill>
        <p:spPr>
          <a:xfrm>
            <a:off x="10731" y="613632"/>
            <a:ext cx="2398395" cy="2443317"/>
          </a:xfrm>
          <a:prstGeom prst="rect">
            <a:avLst/>
          </a:prstGeom>
        </p:spPr>
      </p:pic>
    </p:spTree>
    <p:extLst>
      <p:ext uri="{BB962C8B-B14F-4D97-AF65-F5344CB8AC3E}">
        <p14:creationId xmlns:p14="http://schemas.microsoft.com/office/powerpoint/2010/main" val="3501658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BEE2E-100D-B99F-8286-CBF4AAA9673A}"/>
            </a:ext>
          </a:extLst>
        </p:cNvPr>
        <p:cNvGrpSpPr/>
        <p:nvPr/>
      </p:nvGrpSpPr>
      <p:grpSpPr>
        <a:xfrm>
          <a:off x="0" y="0"/>
          <a:ext cx="0" cy="0"/>
          <a:chOff x="0" y="0"/>
          <a:chExt cx="0" cy="0"/>
        </a:xfrm>
      </p:grpSpPr>
      <p:sp>
        <p:nvSpPr>
          <p:cNvPr id="9" name="Platshållare för text 4">
            <a:extLst>
              <a:ext uri="{FF2B5EF4-FFF2-40B4-BE49-F238E27FC236}">
                <a16:creationId xmlns:a16="http://schemas.microsoft.com/office/drawing/2014/main" id="{E5832AD5-946B-8AD7-186E-681B4EC29549}"/>
              </a:ext>
            </a:extLst>
          </p:cNvPr>
          <p:cNvSpPr>
            <a:spLocks noGrp="1"/>
          </p:cNvSpPr>
          <p:nvPr>
            <p:ph type="body" sz="quarter" idx="18"/>
          </p:nvPr>
        </p:nvSpPr>
        <p:spPr>
          <a:xfrm>
            <a:off x="2549609" y="613632"/>
            <a:ext cx="7233020" cy="522872"/>
          </a:xfrm>
        </p:spPr>
        <p:txBody>
          <a:bodyPr lIns="91440" tIns="45720" rIns="91440" bIns="45720" anchor="t"/>
          <a:lstStyle/>
          <a:p>
            <a:r>
              <a:rPr lang="sv-SE" sz="2400" dirty="0">
                <a:ea typeface="Open Sans ExtraBold"/>
                <a:cs typeface="Open Sans ExtraBold"/>
              </a:rPr>
              <a:t>Kartlägga och bedöma rehabiliteringsbehov</a:t>
            </a:r>
            <a:endParaRPr lang="sv-SE" sz="2400" dirty="0"/>
          </a:p>
        </p:txBody>
      </p:sp>
      <p:sp>
        <p:nvSpPr>
          <p:cNvPr id="10" name="Platshållare för text 5">
            <a:extLst>
              <a:ext uri="{FF2B5EF4-FFF2-40B4-BE49-F238E27FC236}">
                <a16:creationId xmlns:a16="http://schemas.microsoft.com/office/drawing/2014/main" id="{FEF9C8CD-1498-3C0B-0CA2-17E15A4174A7}"/>
              </a:ext>
            </a:extLst>
          </p:cNvPr>
          <p:cNvSpPr>
            <a:spLocks noGrp="1"/>
          </p:cNvSpPr>
          <p:nvPr>
            <p:ph type="body" sz="quarter" idx="20"/>
          </p:nvPr>
        </p:nvSpPr>
        <p:spPr>
          <a:xfrm>
            <a:off x="2549609" y="1233429"/>
            <a:ext cx="9149332" cy="4391142"/>
          </a:xfrm>
        </p:spPr>
        <p:txBody>
          <a:bodyPr lIns="91440" tIns="45720" rIns="91440" bIns="45720" anchor="t"/>
          <a:lstStyle/>
          <a:p>
            <a:r>
              <a:rPr lang="sv-SE" sz="1800" dirty="0">
                <a:ea typeface="Open Sans"/>
                <a:cs typeface="Open Sans"/>
              </a:rPr>
              <a:t>Vid hemgången ser fysioterapeuten över patientens förflyttningar i bostaden och gör bedömning av hjälpmedelsbehov.</a:t>
            </a:r>
          </a:p>
          <a:p>
            <a:r>
              <a:rPr lang="sv-SE" sz="1800" dirty="0">
                <a:ea typeface="Open Sans"/>
                <a:cs typeface="Open Sans"/>
              </a:rPr>
              <a:t>Fysioterapeuten bedömer Alidas förmåga att ta till sig och utföra träningsinstruktioner och bedömer att hemvårdspersonalen kan hjälpa henne med gång- och trappträningen via egenvård. Även träningsprogram från sjukhuset bedöms kunna utföras som egenvård.  </a:t>
            </a:r>
          </a:p>
          <a:p>
            <a:r>
              <a:rPr lang="sv-SE" sz="1800" dirty="0">
                <a:ea typeface="Open Sans"/>
                <a:cs typeface="Open Sans"/>
              </a:rPr>
              <a:t>Efter att ha samlat in all information gör fysioterapeuten en funktions- och aktivitetsanalys för att sedan kunna föreslå rätt insatser i samråd med Alida. </a:t>
            </a:r>
          </a:p>
          <a:p>
            <a:r>
              <a:rPr lang="sv-SE" sz="1800" dirty="0">
                <a:ea typeface="Open Sans"/>
                <a:cs typeface="Open Sans"/>
              </a:rPr>
              <a:t>Vid skattning upplever Alida sina förflyttningssvårigheter som "stor", vilket motsvarar 3 på skalan "skattning av svårighet”. </a:t>
            </a:r>
          </a:p>
          <a:p>
            <a:r>
              <a:rPr lang="sv-SE" sz="1800" dirty="0">
                <a:ea typeface="Open Sans"/>
                <a:cs typeface="Open Sans"/>
              </a:rPr>
              <a:t>Riskanalys 1 utförs. Risken bedöms som 2 dvs "måttlig risk för aktivitetsbegränsning och /eller delaktighetsinskränkning / funktionsbegränsning med måttlig olägenhet/livskvalitet. </a:t>
            </a:r>
          </a:p>
          <a:p>
            <a:r>
              <a:rPr lang="sv-SE" sz="1800" dirty="0">
                <a:ea typeface="Open Sans"/>
                <a:cs typeface="Open Sans"/>
              </a:rPr>
              <a:t>Alida går med två kryckkäppar inomhus. Fysioterapeuten bedömer behov av rollator för att möjliggöra längre förflyttningar utomhus.  </a:t>
            </a:r>
          </a:p>
          <a:p>
            <a:endParaRPr lang="sv-SE" sz="1800" dirty="0">
              <a:ea typeface="Open Sans"/>
              <a:cs typeface="Open Sans"/>
            </a:endParaRPr>
          </a:p>
          <a:p>
            <a:endParaRPr lang="sv-SE" sz="1800" dirty="0">
              <a:ea typeface="Open Sans"/>
              <a:cs typeface="Open Sans"/>
            </a:endParaRPr>
          </a:p>
          <a:p>
            <a:endParaRPr lang="sv-SE" sz="1800" dirty="0">
              <a:ea typeface="Open Sans"/>
              <a:cs typeface="Open Sans"/>
            </a:endParaRPr>
          </a:p>
          <a:p>
            <a:endParaRPr lang="sv-SE" sz="1800" dirty="0">
              <a:ea typeface="Open Sans"/>
              <a:cs typeface="Open Sans"/>
            </a:endParaRPr>
          </a:p>
          <a:p>
            <a:endParaRPr lang="sv-SE" sz="1800" dirty="0">
              <a:ea typeface="Open Sans"/>
              <a:cs typeface="Open Sans"/>
            </a:endParaRPr>
          </a:p>
        </p:txBody>
      </p:sp>
      <p:pic>
        <p:nvPicPr>
          <p:cNvPr id="4" name="Bildobjekt 3">
            <a:extLst>
              <a:ext uri="{FF2B5EF4-FFF2-40B4-BE49-F238E27FC236}">
                <a16:creationId xmlns:a16="http://schemas.microsoft.com/office/drawing/2014/main" id="{F176DF97-9723-1EFC-370B-0550FF70F14A}"/>
              </a:ext>
            </a:extLst>
          </p:cNvPr>
          <p:cNvPicPr>
            <a:picLocks noChangeAspect="1"/>
          </p:cNvPicPr>
          <p:nvPr/>
        </p:nvPicPr>
        <p:blipFill>
          <a:blip r:embed="rId3"/>
          <a:srcRect l="3260"/>
          <a:stretch/>
        </p:blipFill>
        <p:spPr>
          <a:xfrm>
            <a:off x="-8516" y="613632"/>
            <a:ext cx="2419351" cy="2470300"/>
          </a:xfrm>
          <a:prstGeom prst="rect">
            <a:avLst/>
          </a:prstGeom>
        </p:spPr>
      </p:pic>
    </p:spTree>
    <p:extLst>
      <p:ext uri="{BB962C8B-B14F-4D97-AF65-F5344CB8AC3E}">
        <p14:creationId xmlns:p14="http://schemas.microsoft.com/office/powerpoint/2010/main" val="1563561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AC43D-A115-3AC1-EBE7-03DBA5D18627}"/>
            </a:ext>
          </a:extLst>
        </p:cNvPr>
        <p:cNvGrpSpPr/>
        <p:nvPr/>
      </p:nvGrpSpPr>
      <p:grpSpPr>
        <a:xfrm>
          <a:off x="0" y="0"/>
          <a:ext cx="0" cy="0"/>
          <a:chOff x="0" y="0"/>
          <a:chExt cx="0" cy="0"/>
        </a:xfrm>
      </p:grpSpPr>
      <p:sp>
        <p:nvSpPr>
          <p:cNvPr id="10" name="Platshållare för text 8">
            <a:extLst>
              <a:ext uri="{FF2B5EF4-FFF2-40B4-BE49-F238E27FC236}">
                <a16:creationId xmlns:a16="http://schemas.microsoft.com/office/drawing/2014/main" id="{2778D313-5B0F-0938-3969-D2FF750939A3}"/>
              </a:ext>
            </a:extLst>
          </p:cNvPr>
          <p:cNvSpPr>
            <a:spLocks noGrp="1"/>
          </p:cNvSpPr>
          <p:nvPr>
            <p:ph type="body" sz="quarter" idx="18" hasCustomPrompt="1"/>
          </p:nvPr>
        </p:nvSpPr>
        <p:spPr>
          <a:xfrm>
            <a:off x="2860928" y="601413"/>
            <a:ext cx="3702650" cy="661595"/>
          </a:xfrm>
          <a:prstGeom prst="rect">
            <a:avLst/>
          </a:prstGeom>
        </p:spPr>
        <p:txBody>
          <a:bodyPr lIns="91440" tIns="45720" rIns="91440" bIns="45720" anchor="t"/>
          <a:lstStyle>
            <a:lvl1pPr marL="0" indent="0">
              <a:buNone/>
              <a:defRPr sz="3200" b="0">
                <a:latin typeface="+mj-lt"/>
              </a:defRPr>
            </a:lvl1pPr>
          </a:lstStyle>
          <a:p>
            <a:r>
              <a:rPr lang="sv-SE" dirty="0"/>
              <a:t>Målformulering</a:t>
            </a:r>
            <a:endParaRPr lang="sv-SE" noProof="0" dirty="0">
              <a:ea typeface="Open Sans ExtraBold"/>
              <a:cs typeface="Open Sans ExtraBold"/>
            </a:endParaRPr>
          </a:p>
        </p:txBody>
      </p:sp>
      <p:sp>
        <p:nvSpPr>
          <p:cNvPr id="11" name="Platshållare för text 2">
            <a:extLst>
              <a:ext uri="{FF2B5EF4-FFF2-40B4-BE49-F238E27FC236}">
                <a16:creationId xmlns:a16="http://schemas.microsoft.com/office/drawing/2014/main" id="{498C5C2C-C40E-D469-A483-9FB6A3E4E1C3}"/>
              </a:ext>
            </a:extLst>
          </p:cNvPr>
          <p:cNvSpPr>
            <a:spLocks noGrp="1"/>
          </p:cNvSpPr>
          <p:nvPr>
            <p:ph type="body" sz="quarter" idx="20" hasCustomPrompt="1"/>
          </p:nvPr>
        </p:nvSpPr>
        <p:spPr>
          <a:xfrm>
            <a:off x="2860929" y="1263008"/>
            <a:ext cx="4835271" cy="4837888"/>
          </a:xfrm>
          <a:prstGeom prst="rect">
            <a:avLst/>
          </a:prstGeom>
        </p:spPr>
        <p:txBody>
          <a:bodyPr lIns="91440" tIns="45720" rIns="91440" bIns="45720" anchor="t"/>
          <a:lstStyle>
            <a:lvl1pPr marL="0" indent="0">
              <a:lnSpc>
                <a:spcPct val="100000"/>
              </a:lnSpc>
              <a:buNone/>
              <a:defRPr sz="2000">
                <a:latin typeface="+mn-lt"/>
              </a:defRPr>
            </a:lvl1pPr>
          </a:lstStyle>
          <a:p>
            <a:r>
              <a:rPr lang="sv-SE" dirty="0">
                <a:ea typeface="Open Sans"/>
                <a:cs typeface="Open Sans"/>
              </a:rPr>
              <a:t>Målet ska vara realistiskt och motiverande för Alida att klara. Alida och fysioterapeuten skattar insatsens förväntade effekt/nytta enligt aktivitet, delaktighet och kroppsfunktion. Riskanalys 2 utförs.</a:t>
            </a:r>
            <a:endParaRPr lang="en-US" dirty="0">
              <a:ea typeface="Open Sans"/>
              <a:cs typeface="Open Sans"/>
            </a:endParaRPr>
          </a:p>
          <a:p>
            <a:r>
              <a:rPr lang="sv-SE" dirty="0">
                <a:ea typeface="Open Sans"/>
                <a:cs typeface="Open Sans"/>
              </a:rPr>
              <a:t>Fysioterapeuten och Alida kommer tillsammans fram till följande mål utifrån SMART-modellen: </a:t>
            </a:r>
            <a:endParaRPr lang="en-US" dirty="0">
              <a:ea typeface="Open Sans"/>
              <a:cs typeface="Open Sans"/>
            </a:endParaRPr>
          </a:p>
          <a:p>
            <a:r>
              <a:rPr lang="sv-SE" dirty="0">
                <a:ea typeface="Open Sans"/>
                <a:cs typeface="Open Sans"/>
              </a:rPr>
              <a:t>Kunna gå självständigt utan gånghjälpmedel inomhus.  </a:t>
            </a:r>
          </a:p>
          <a:p>
            <a:r>
              <a:rPr lang="sv-SE" dirty="0">
                <a:ea typeface="Open Sans"/>
                <a:cs typeface="Open Sans"/>
              </a:rPr>
              <a:t>Kunna gå självständigt i trappan.  </a:t>
            </a:r>
          </a:p>
          <a:p>
            <a:r>
              <a:rPr lang="sv-SE" dirty="0">
                <a:ea typeface="Open Sans"/>
                <a:cs typeface="Open Sans"/>
              </a:rPr>
              <a:t>Alida hoppas på måluppfyllelse om </a:t>
            </a:r>
            <a:br>
              <a:rPr lang="sv-SE" dirty="0">
                <a:ea typeface="Open Sans"/>
                <a:cs typeface="Open Sans"/>
              </a:rPr>
            </a:br>
            <a:r>
              <a:rPr lang="sv-SE" dirty="0">
                <a:ea typeface="Open Sans"/>
                <a:cs typeface="Open Sans"/>
              </a:rPr>
              <a:t>1-2 månader</a:t>
            </a:r>
          </a:p>
        </p:txBody>
      </p:sp>
      <p:pic>
        <p:nvPicPr>
          <p:cNvPr id="5" name="Platshållare för bild 6" descr="En bild som visar text, skärmbild, Teckensnitt, nummer&#10;&#10;Automatiskt genererad beskrivning">
            <a:extLst>
              <a:ext uri="{FF2B5EF4-FFF2-40B4-BE49-F238E27FC236}">
                <a16:creationId xmlns:a16="http://schemas.microsoft.com/office/drawing/2014/main" id="{19A4AA5A-F899-015D-E786-132533CD7720}"/>
              </a:ext>
            </a:extLst>
          </p:cNvPr>
          <p:cNvPicPr>
            <a:picLocks noGrp="1" noChangeAspect="1"/>
          </p:cNvPicPr>
          <p:nvPr>
            <p:ph type="pic" sz="quarter" idx="12"/>
          </p:nvPr>
        </p:nvPicPr>
        <p:blipFill>
          <a:blip r:embed="rId3"/>
          <a:srcRect l="16490" r="16490"/>
          <a:stretch/>
        </p:blipFill>
        <p:spPr>
          <a:xfrm>
            <a:off x="7875238" y="1808163"/>
            <a:ext cx="3995737" cy="4500562"/>
          </a:xfrm>
        </p:spPr>
      </p:pic>
      <p:pic>
        <p:nvPicPr>
          <p:cNvPr id="4" name="Bildobjekt 3">
            <a:extLst>
              <a:ext uri="{FF2B5EF4-FFF2-40B4-BE49-F238E27FC236}">
                <a16:creationId xmlns:a16="http://schemas.microsoft.com/office/drawing/2014/main" id="{120C21FF-DDD2-2595-A7EA-95DE6BADCB57}"/>
              </a:ext>
            </a:extLst>
          </p:cNvPr>
          <p:cNvPicPr>
            <a:picLocks noChangeAspect="1"/>
          </p:cNvPicPr>
          <p:nvPr/>
        </p:nvPicPr>
        <p:blipFill>
          <a:blip r:embed="rId4"/>
          <a:srcRect l="4534"/>
          <a:stretch/>
        </p:blipFill>
        <p:spPr>
          <a:xfrm>
            <a:off x="7556" y="620632"/>
            <a:ext cx="2320797" cy="2394287"/>
          </a:xfrm>
          <a:prstGeom prst="rect">
            <a:avLst/>
          </a:prstGeom>
        </p:spPr>
      </p:pic>
    </p:spTree>
    <p:extLst>
      <p:ext uri="{BB962C8B-B14F-4D97-AF65-F5344CB8AC3E}">
        <p14:creationId xmlns:p14="http://schemas.microsoft.com/office/powerpoint/2010/main" val="3101636250"/>
      </p:ext>
    </p:extLst>
  </p:cSld>
  <p:clrMapOvr>
    <a:masterClrMapping/>
  </p:clrMapOvr>
</p:sld>
</file>

<file path=ppt/theme/theme1.xml><?xml version="1.0" encoding="utf-8"?>
<a:theme xmlns:a="http://schemas.openxmlformats.org/drawingml/2006/main" name="Mallar med logo">
  <a:themeElements>
    <a:clrScheme name="KSK färgtema">
      <a:dk1>
        <a:sysClr val="windowText" lastClr="000000"/>
      </a:dk1>
      <a:lt1>
        <a:sysClr val="window" lastClr="FFFFFF"/>
      </a:lt1>
      <a:dk2>
        <a:srgbClr val="585958"/>
      </a:dk2>
      <a:lt2>
        <a:srgbClr val="898A89"/>
      </a:lt2>
      <a:accent1>
        <a:srgbClr val="D1232A"/>
      </a:accent1>
      <a:accent2>
        <a:srgbClr val="F05922"/>
      </a:accent2>
      <a:accent3>
        <a:srgbClr val="F6921E"/>
      </a:accent3>
      <a:accent4>
        <a:srgbClr val="FFCA05"/>
      </a:accent4>
      <a:accent5>
        <a:srgbClr val="FFFFFF"/>
      </a:accent5>
      <a:accent6>
        <a:srgbClr val="FFFFFF"/>
      </a:accent6>
      <a:hlink>
        <a:srgbClr val="E78556"/>
      </a:hlink>
      <a:folHlink>
        <a:srgbClr val="ECA883"/>
      </a:folHlink>
    </a:clrScheme>
    <a:fontScheme name="Open Sans">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_PPT-mall_open-sans" id="{C9687F02-AFF5-4751-BC24-C23D131D10AB}" vid="{4C0B96D6-0378-4AFD-B2D5-6D52765DD0D8}"/>
    </a:ext>
  </a:extLst>
</a:theme>
</file>

<file path=ppt/theme/theme2.xml><?xml version="1.0" encoding="utf-8"?>
<a:theme xmlns:a="http://schemas.openxmlformats.org/drawingml/2006/main" name="Mallar med neg logo">
  <a:themeElements>
    <a:clrScheme name="KSK färgtema">
      <a:dk1>
        <a:srgbClr val="000000"/>
      </a:dk1>
      <a:lt1>
        <a:srgbClr val="FFFFFF"/>
      </a:lt1>
      <a:dk2>
        <a:srgbClr val="585958"/>
      </a:dk2>
      <a:lt2>
        <a:srgbClr val="898A89"/>
      </a:lt2>
      <a:accent1>
        <a:srgbClr val="D1232A"/>
      </a:accent1>
      <a:accent2>
        <a:srgbClr val="F05922"/>
      </a:accent2>
      <a:accent3>
        <a:srgbClr val="F6921E"/>
      </a:accent3>
      <a:accent4>
        <a:srgbClr val="FFCA05"/>
      </a:accent4>
      <a:accent5>
        <a:srgbClr val="FFFFFF"/>
      </a:accent5>
      <a:accent6>
        <a:srgbClr val="FFFFFF"/>
      </a:accent6>
      <a:hlink>
        <a:srgbClr val="E78556"/>
      </a:hlink>
      <a:folHlink>
        <a:srgbClr val="ECA883"/>
      </a:folHlink>
    </a:clrScheme>
    <a:fontScheme name="Open Sans">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_PPT-mall_open-sans" id="{C9687F02-AFF5-4751-BC24-C23D131D10AB}" vid="{202695E3-F67F-4176-BBCA-C33B0B491DBB}"/>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b6a000c-427f-42b5-85b1-343c95a644e6" xsi:nil="true"/>
    <lcf76f155ced4ddcb4097134ff3c332f xmlns="4feeb9ca-366d-4ade-9f95-ad40b99985b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806EBBAA0ACA04FADA0CF1643D1D305" ma:contentTypeVersion="11" ma:contentTypeDescription="Create a new document." ma:contentTypeScope="" ma:versionID="5fd38f3914243f05620e3b8f34e3006d">
  <xsd:schema xmlns:xsd="http://www.w3.org/2001/XMLSchema" xmlns:xs="http://www.w3.org/2001/XMLSchema" xmlns:p="http://schemas.microsoft.com/office/2006/metadata/properties" xmlns:ns2="4feeb9ca-366d-4ade-9f95-ad40b99985b4" xmlns:ns3="7b6a000c-427f-42b5-85b1-343c95a644e6" targetNamespace="http://schemas.microsoft.com/office/2006/metadata/properties" ma:root="true" ma:fieldsID="2b27fccefc8f79f0030869d46947a7b9" ns2:_="" ns3:_="">
    <xsd:import namespace="4feeb9ca-366d-4ade-9f95-ad40b99985b4"/>
    <xsd:import namespace="7b6a000c-427f-42b5-85b1-343c95a644e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eeb9ca-366d-4ade-9f95-ad40b99985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05f0004-7f95-48aa-90fa-d199732183dc"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b6a000c-427f-42b5-85b1-343c95a644e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6414263d-f43c-499c-8f69-fe4023edb3d3}" ma:internalName="TaxCatchAll" ma:showField="CatchAllData" ma:web="7b6a000c-427f-42b5-85b1-343c95a644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E2B521-DD5A-42A6-BD99-5BD081245FC7}">
  <ds:schemaRefs>
    <ds:schemaRef ds:uri="http://schemas.microsoft.com/sharepoint/v3/contenttype/forms"/>
  </ds:schemaRefs>
</ds:datastoreItem>
</file>

<file path=customXml/itemProps2.xml><?xml version="1.0" encoding="utf-8"?>
<ds:datastoreItem xmlns:ds="http://schemas.openxmlformats.org/officeDocument/2006/customXml" ds:itemID="{55FCF6DD-2519-417D-A146-00A582CA942C}">
  <ds:schemaRefs>
    <ds:schemaRef ds:uri="7b6a000c-427f-42b5-85b1-343c95a644e6"/>
    <ds:schemaRef ds:uri="http://purl.org/dc/dcmitype/"/>
    <ds:schemaRef ds:uri="http://schemas.microsoft.com/office/2006/metadata/properties"/>
    <ds:schemaRef ds:uri="http://schemas.microsoft.com/office/infopath/2007/PartnerControls"/>
    <ds:schemaRef ds:uri="http://schemas.microsoft.com/office/2006/documentManagement/types"/>
    <ds:schemaRef ds:uri="4feeb9ca-366d-4ade-9f95-ad40b99985b4"/>
    <ds:schemaRef ds:uri="http://schemas.openxmlformats.org/package/2006/metadata/core-properties"/>
    <ds:schemaRef ds:uri="http://www.w3.org/XML/1998/namespace"/>
    <ds:schemaRef ds:uri="http://purl.org/dc/terms/"/>
    <ds:schemaRef ds:uri="http://purl.org/dc/elements/1.1/"/>
  </ds:schemaRefs>
</ds:datastoreItem>
</file>

<file path=customXml/itemProps3.xml><?xml version="1.0" encoding="utf-8"?>
<ds:datastoreItem xmlns:ds="http://schemas.openxmlformats.org/officeDocument/2006/customXml" ds:itemID="{BADB193E-3752-4847-AB58-7CA9BE63E66F}"/>
</file>

<file path=docProps/app.xml><?xml version="1.0" encoding="utf-8"?>
<Properties xmlns="http://schemas.openxmlformats.org/officeDocument/2006/extended-properties" xmlns:vt="http://schemas.openxmlformats.org/officeDocument/2006/docPropsVTypes">
  <Template>SK_PPT-mall_open-sans</Template>
  <TotalTime>0</TotalTime>
  <Words>2134</Words>
  <Application>Microsoft Office PowerPoint</Application>
  <PresentationFormat>Bredbild</PresentationFormat>
  <Paragraphs>189</Paragraphs>
  <Slides>20</Slides>
  <Notes>20</Notes>
  <HiddenSlides>0</HiddenSlides>
  <MMClips>0</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20</vt:i4>
      </vt:variant>
    </vt:vector>
  </HeadingPairs>
  <TitlesOfParts>
    <vt:vector size="26" baseType="lpstr">
      <vt:lpstr>Open Sans ExtraBold</vt:lpstr>
      <vt:lpstr>Open Sans</vt:lpstr>
      <vt:lpstr>Calibri</vt:lpstr>
      <vt:lpstr>Arial</vt:lpstr>
      <vt:lpstr>Mallar med logo</vt:lpstr>
      <vt:lpstr>Mallar med neg logo</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Cecilia Aatola</dc:creator>
  <cp:lastModifiedBy>Cecilia Aatola</cp:lastModifiedBy>
  <cp:revision>22</cp:revision>
  <dcterms:created xsi:type="dcterms:W3CDTF">2024-09-19T08:39:04Z</dcterms:created>
  <dcterms:modified xsi:type="dcterms:W3CDTF">2025-10-03T05:29:45Z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0x010100F806EBBAA0ACA04FADA0CF1643D1D305</vt:lpwstr>
  </property>
  <property fmtid="{D5CDD505-2E9C-101B-9397-08002B2CF9AE}" pid="3" name="MediaServiceImageTags">
    <vt:lpwstr/>
  </property>
</Properties>
</file>