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707" r:id="rId3"/>
    <p:sldMasterId id="2147483717" r:id="rId4"/>
    <p:sldMasterId id="2147483721" r:id="rId5"/>
    <p:sldMasterId id="2147483723" r:id="rId6"/>
  </p:sldMasterIdLst>
  <p:notesMasterIdLst>
    <p:notesMasterId r:id="rId15"/>
  </p:notesMasterIdLst>
  <p:handoutMasterIdLst>
    <p:handoutMasterId r:id="rId16"/>
  </p:handoutMasterIdLst>
  <p:sldIdLst>
    <p:sldId id="257" r:id="rId7"/>
    <p:sldId id="362" r:id="rId8"/>
    <p:sldId id="2773" r:id="rId9"/>
    <p:sldId id="2762" r:id="rId10"/>
    <p:sldId id="2774" r:id="rId11"/>
    <p:sldId id="2772" r:id="rId12"/>
    <p:sldId id="2775" r:id="rId13"/>
    <p:sldId id="2776" r:id="rId14"/>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73D57-A476-4986-8EF5-95C0E42FCECB}" v="12" dt="2023-02-07T09:34:54.33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8" autoAdjust="0"/>
    <p:restoredTop sz="73580" autoAdjust="0"/>
  </p:normalViewPr>
  <p:slideViewPr>
    <p:cSldViewPr snapToGrid="0" snapToObjects="1" showGuides="1">
      <p:cViewPr varScale="1">
        <p:scale>
          <a:sx n="71" d="100"/>
          <a:sy n="71" d="100"/>
        </p:scale>
        <p:origin x="7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A9CABA-B148-864E-BE5D-30A30AFA4E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0C5B9FC5-1D24-9D48-9711-799B271B0A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697D35-7DA9-2441-AAE2-F5DFFB435246}" type="datetimeFigureOut">
              <a:rPr lang="en-SE" smtClean="0"/>
              <a:t>02/08/2023</a:t>
            </a:fld>
            <a:endParaRPr lang="en-SE"/>
          </a:p>
        </p:txBody>
      </p:sp>
      <p:sp>
        <p:nvSpPr>
          <p:cNvPr id="4" name="Footer Placeholder 3">
            <a:extLst>
              <a:ext uri="{FF2B5EF4-FFF2-40B4-BE49-F238E27FC236}">
                <a16:creationId xmlns:a16="http://schemas.microsoft.com/office/drawing/2014/main" id="{21C0D41B-A7DE-F745-8F0C-63054ED0F2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D55AE332-3E4A-BB42-9DE5-6AF21DDC68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DD8901-D25E-3641-9E5B-8655BCE77234}" type="slidenum">
              <a:rPr lang="en-SE" smtClean="0"/>
              <a:t>‹#›</a:t>
            </a:fld>
            <a:endParaRPr lang="en-SE"/>
          </a:p>
        </p:txBody>
      </p:sp>
    </p:spTree>
    <p:extLst>
      <p:ext uri="{BB962C8B-B14F-4D97-AF65-F5344CB8AC3E}">
        <p14:creationId xmlns:p14="http://schemas.microsoft.com/office/powerpoint/2010/main" val="280920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DDB70-BE4D-46F0-B339-690D6AE4D9D5}" type="datetimeFigureOut">
              <a:rPr lang="en-SE" smtClean="0"/>
              <a:t>02/08/2023</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15445-5C8E-44BF-B5A0-D6D939F163DB}" type="slidenum">
              <a:rPr lang="en-SE" smtClean="0"/>
              <a:t>‹#›</a:t>
            </a:fld>
            <a:endParaRPr lang="en-SE"/>
          </a:p>
        </p:txBody>
      </p:sp>
    </p:spTree>
    <p:extLst>
      <p:ext uri="{BB962C8B-B14F-4D97-AF65-F5344CB8AC3E}">
        <p14:creationId xmlns:p14="http://schemas.microsoft.com/office/powerpoint/2010/main" val="194488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Reviderad</a:t>
            </a:r>
            <a:endParaRPr lang="en-SE" dirty="0"/>
          </a:p>
        </p:txBody>
      </p:sp>
      <p:sp>
        <p:nvSpPr>
          <p:cNvPr id="4" name="Platshållare för bildnummer 3"/>
          <p:cNvSpPr>
            <a:spLocks noGrp="1"/>
          </p:cNvSpPr>
          <p:nvPr>
            <p:ph type="sldNum" sz="quarter" idx="5"/>
          </p:nvPr>
        </p:nvSpPr>
        <p:spPr/>
        <p:txBody>
          <a:bodyPr/>
          <a:lstStyle/>
          <a:p>
            <a:fld id="{FE515445-5C8E-44BF-B5A0-D6D939F163DB}" type="slidenum">
              <a:rPr lang="en-SE" smtClean="0"/>
              <a:t>1</a:t>
            </a:fld>
            <a:endParaRPr lang="en-SE"/>
          </a:p>
        </p:txBody>
      </p:sp>
    </p:spTree>
    <p:extLst>
      <p:ext uri="{BB962C8B-B14F-4D97-AF65-F5344CB8AC3E}">
        <p14:creationId xmlns:p14="http://schemas.microsoft.com/office/powerpoint/2010/main" val="117070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07096B-911B-4CC3-97FA-074B7F9BB001}" type="slidenum">
              <a:rPr lang="sv-SE" smtClean="0"/>
              <a:t>4</a:t>
            </a:fld>
            <a:endParaRPr lang="sv-SE"/>
          </a:p>
        </p:txBody>
      </p:sp>
    </p:spTree>
    <p:extLst>
      <p:ext uri="{BB962C8B-B14F-4D97-AF65-F5344CB8AC3E}">
        <p14:creationId xmlns:p14="http://schemas.microsoft.com/office/powerpoint/2010/main" val="176620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515445-5C8E-44BF-B5A0-D6D939F163DB}" type="slidenum">
              <a:rPr lang="en-SE" smtClean="0"/>
              <a:t>5</a:t>
            </a:fld>
            <a:endParaRPr lang="en-SE"/>
          </a:p>
        </p:txBody>
      </p:sp>
    </p:spTree>
    <p:extLst>
      <p:ext uri="{BB962C8B-B14F-4D97-AF65-F5344CB8AC3E}">
        <p14:creationId xmlns:p14="http://schemas.microsoft.com/office/powerpoint/2010/main" val="205966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07096B-911B-4CC3-97FA-074B7F9BB001}" type="slidenum">
              <a:rPr lang="sv-SE" smtClean="0"/>
              <a:t>6</a:t>
            </a:fld>
            <a:endParaRPr lang="sv-SE"/>
          </a:p>
        </p:txBody>
      </p:sp>
    </p:spTree>
    <p:extLst>
      <p:ext uri="{BB962C8B-B14F-4D97-AF65-F5344CB8AC3E}">
        <p14:creationId xmlns:p14="http://schemas.microsoft.com/office/powerpoint/2010/main" val="36551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D0B9BDD2-E901-44F9-9410-40358773B3C0}"/>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accent1"/>
                </a:solidFill>
              </a:defRPr>
            </a:lvl1pPr>
          </a:lstStyle>
          <a:p>
            <a:pPr lvl="0"/>
            <a:r>
              <a:rPr lang="en-SE" dirty="0"/>
              <a:t>VINJETT</a:t>
            </a:r>
          </a:p>
        </p:txBody>
      </p:sp>
      <p:sp>
        <p:nvSpPr>
          <p:cNvPr id="9" name="Platshållare för text 8">
            <a:extLst>
              <a:ext uri="{FF2B5EF4-FFF2-40B4-BE49-F238E27FC236}">
                <a16:creationId xmlns:a16="http://schemas.microsoft.com/office/drawing/2014/main" id="{03CA64A7-D5C3-4ABA-80A7-A926BAEEEC64}"/>
              </a:ext>
            </a:extLst>
          </p:cNvPr>
          <p:cNvSpPr>
            <a:spLocks noGrp="1"/>
          </p:cNvSpPr>
          <p:nvPr>
            <p:ph type="body" sz="quarter" idx="18" hasCustomPrompt="1"/>
          </p:nvPr>
        </p:nvSpPr>
        <p:spPr>
          <a:xfrm>
            <a:off x="1055688" y="2889250"/>
            <a:ext cx="6119812" cy="1162050"/>
          </a:xfrm>
          <a:prstGeom prst="rect">
            <a:avLst/>
          </a:prstGeom>
        </p:spPr>
        <p:txBody>
          <a:bodyPr/>
          <a:lstStyle>
            <a:lvl1pPr marL="0" indent="0">
              <a:buNone/>
              <a:defRPr sz="3200" b="0">
                <a:latin typeface="+mj-lt"/>
              </a:defRPr>
            </a:lvl1pPr>
          </a:lstStyle>
          <a:p>
            <a:pPr lvl="0"/>
            <a:r>
              <a:rPr lang="en-SE" dirty="0"/>
              <a:t>LOREM IPSUM DOLOR DOLORES IPSUM</a:t>
            </a:r>
          </a:p>
        </p:txBody>
      </p:sp>
    </p:spTree>
    <p:extLst>
      <p:ext uri="{BB962C8B-B14F-4D97-AF65-F5344CB8AC3E}">
        <p14:creationId xmlns:p14="http://schemas.microsoft.com/office/powerpoint/2010/main" val="150731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bild 2">
    <p:spTree>
      <p:nvGrpSpPr>
        <p:cNvPr id="1" name=""/>
        <p:cNvGrpSpPr/>
        <p:nvPr/>
      </p:nvGrpSpPr>
      <p:grpSpPr>
        <a:xfrm>
          <a:off x="0" y="0"/>
          <a:ext cx="0" cy="0"/>
          <a:chOff x="0" y="0"/>
          <a:chExt cx="0" cy="0"/>
        </a:xfrm>
      </p:grpSpPr>
      <p:pic>
        <p:nvPicPr>
          <p:cNvPr id="3" name="Bildobjekt 2" descr="En bild som visar person, utomhus, kvinna, gräs&#10;&#10;Automatiskt genererad beskrivning">
            <a:extLst>
              <a:ext uri="{FF2B5EF4-FFF2-40B4-BE49-F238E27FC236}">
                <a16:creationId xmlns:a16="http://schemas.microsoft.com/office/drawing/2014/main" id="{A12E2360-5FAF-4AA0-9833-859CD6BBB3D8}"/>
              </a:ext>
            </a:extLst>
          </p:cNvPr>
          <p:cNvPicPr>
            <a:picLocks noChangeAspect="1"/>
          </p:cNvPicPr>
          <p:nvPr userDrawn="1"/>
        </p:nvPicPr>
        <p:blipFill rotWithShape="1">
          <a:blip r:embed="rId2"/>
          <a:srcRect t="82" b="20336"/>
          <a:stretch/>
        </p:blipFill>
        <p:spPr>
          <a:xfrm>
            <a:off x="0" y="0"/>
            <a:ext cx="12192000" cy="6876000"/>
          </a:xfrm>
          <a:prstGeom prst="rect">
            <a:avLst/>
          </a:prstGeom>
        </p:spPr>
      </p:pic>
      <p:pic>
        <p:nvPicPr>
          <p:cNvPr id="6" name="Picture 6">
            <a:extLst>
              <a:ext uri="{FF2B5EF4-FFF2-40B4-BE49-F238E27FC236}">
                <a16:creationId xmlns:a16="http://schemas.microsoft.com/office/drawing/2014/main" id="{D7E61D1F-5403-4CFF-AACC-5871E0AEEA3E}"/>
              </a:ext>
            </a:extLst>
          </p:cNvPr>
          <p:cNvPicPr>
            <a:picLocks noChangeAspect="1"/>
          </p:cNvPicPr>
          <p:nvPr userDrawn="1"/>
        </p:nvPicPr>
        <p:blipFill>
          <a:blip r:embed="rId3"/>
          <a:srcRect/>
          <a:stretch/>
        </p:blipFill>
        <p:spPr>
          <a:xfrm>
            <a:off x="9933992" y="455919"/>
            <a:ext cx="1852978" cy="576739"/>
          </a:xfrm>
          <a:prstGeom prst="rect">
            <a:avLst/>
          </a:prstGeom>
        </p:spPr>
      </p:pic>
    </p:spTree>
    <p:extLst>
      <p:ext uri="{BB962C8B-B14F-4D97-AF65-F5344CB8AC3E}">
        <p14:creationId xmlns:p14="http://schemas.microsoft.com/office/powerpoint/2010/main" val="98577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bild 3">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12E2360-5FAF-4AA0-9833-859CD6BBB3D8}"/>
              </a:ext>
            </a:extLst>
          </p:cNvPr>
          <p:cNvPicPr>
            <a:picLocks noChangeAspect="1"/>
          </p:cNvPicPr>
          <p:nvPr userDrawn="1"/>
        </p:nvPicPr>
        <p:blipFill>
          <a:blip r:embed="rId2"/>
          <a:srcRect t="10143" b="10143"/>
          <a:stretch/>
        </p:blipFill>
        <p:spPr>
          <a:xfrm>
            <a:off x="0" y="0"/>
            <a:ext cx="12192000" cy="6876000"/>
          </a:xfrm>
          <a:prstGeom prst="rect">
            <a:avLst/>
          </a:prstGeom>
        </p:spPr>
      </p:pic>
      <p:pic>
        <p:nvPicPr>
          <p:cNvPr id="6" name="Picture 6">
            <a:extLst>
              <a:ext uri="{FF2B5EF4-FFF2-40B4-BE49-F238E27FC236}">
                <a16:creationId xmlns:a16="http://schemas.microsoft.com/office/drawing/2014/main" id="{07CE91FB-99E3-46F2-ACC0-7252EC797E37}"/>
              </a:ext>
            </a:extLst>
          </p:cNvPr>
          <p:cNvPicPr>
            <a:picLocks noChangeAspect="1"/>
          </p:cNvPicPr>
          <p:nvPr userDrawn="1"/>
        </p:nvPicPr>
        <p:blipFill>
          <a:blip r:embed="rId3"/>
          <a:srcRect/>
          <a:stretch/>
        </p:blipFill>
        <p:spPr>
          <a:xfrm>
            <a:off x="9933992" y="455919"/>
            <a:ext cx="1852978" cy="576739"/>
          </a:xfrm>
          <a:prstGeom prst="rect">
            <a:avLst/>
          </a:prstGeom>
        </p:spPr>
      </p:pic>
    </p:spTree>
    <p:extLst>
      <p:ext uri="{BB962C8B-B14F-4D97-AF65-F5344CB8AC3E}">
        <p14:creationId xmlns:p14="http://schemas.microsoft.com/office/powerpoint/2010/main" val="4069097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och bi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F3F23733-B661-4531-9587-B1E644F8C40B}"/>
              </a:ext>
            </a:extLst>
          </p:cNvPr>
          <p:cNvPicPr>
            <a:picLocks noChangeAspect="1"/>
          </p:cNvPicPr>
          <p:nvPr userDrawn="1"/>
        </p:nvPicPr>
        <p:blipFill rotWithShape="1">
          <a:blip r:embed="rId2"/>
          <a:srcRect l="19528" t="404" r="1061" b="404"/>
          <a:stretch/>
        </p:blipFill>
        <p:spPr>
          <a:xfrm>
            <a:off x="4452000" y="0"/>
            <a:ext cx="7740000" cy="6840000"/>
          </a:xfrm>
          <a:prstGeom prst="rect">
            <a:avLst/>
          </a:prstGeom>
        </p:spPr>
      </p:pic>
      <p:pic>
        <p:nvPicPr>
          <p:cNvPr id="6" name="Picture 6">
            <a:extLst>
              <a:ext uri="{FF2B5EF4-FFF2-40B4-BE49-F238E27FC236}">
                <a16:creationId xmlns:a16="http://schemas.microsoft.com/office/drawing/2014/main" id="{D7E61D1F-5403-4CFF-AACC-5871E0AEEA3E}"/>
              </a:ext>
            </a:extLst>
          </p:cNvPr>
          <p:cNvPicPr>
            <a:picLocks noChangeAspect="1"/>
          </p:cNvPicPr>
          <p:nvPr userDrawn="1"/>
        </p:nvPicPr>
        <p:blipFill>
          <a:blip r:embed="rId3"/>
          <a:srcRect/>
          <a:stretch/>
        </p:blipFill>
        <p:spPr>
          <a:xfrm>
            <a:off x="9933992" y="455919"/>
            <a:ext cx="1852978" cy="576739"/>
          </a:xfrm>
          <a:prstGeom prst="rect">
            <a:avLst/>
          </a:prstGeom>
        </p:spPr>
      </p:pic>
      <p:sp>
        <p:nvSpPr>
          <p:cNvPr id="4" name="Platshållare för text 3">
            <a:extLst>
              <a:ext uri="{FF2B5EF4-FFF2-40B4-BE49-F238E27FC236}">
                <a16:creationId xmlns:a16="http://schemas.microsoft.com/office/drawing/2014/main" id="{8F81958B-C168-40CB-BB02-DB4DBBC9C9A6}"/>
              </a:ext>
            </a:extLst>
          </p:cNvPr>
          <p:cNvSpPr>
            <a:spLocks noGrp="1"/>
          </p:cNvSpPr>
          <p:nvPr>
            <p:ph type="body" sz="quarter" idx="12" hasCustomPrompt="1"/>
          </p:nvPr>
        </p:nvSpPr>
        <p:spPr>
          <a:xfrm>
            <a:off x="696305" y="762000"/>
            <a:ext cx="3316895" cy="3911600"/>
          </a:xfrm>
          <a:prstGeom prst="rect">
            <a:avLst/>
          </a:prstGeom>
        </p:spPr>
        <p:txBody>
          <a:bodyPr/>
          <a:lstStyle>
            <a:lvl1pPr marL="0" indent="0" algn="l">
              <a:buNone/>
              <a:defRPr sz="2000" b="1">
                <a:latin typeface="+mn-lt"/>
              </a:defRPr>
            </a:lvl1pPr>
          </a:lstStyle>
          <a:p>
            <a:pPr lvl="0"/>
            <a:r>
              <a:rPr lang="sv-SE" dirty="0"/>
              <a:t>”Skånes Kommuner är en tydlig markering att vi</a:t>
            </a:r>
            <a:r>
              <a:rPr lang="en-SE" dirty="0"/>
              <a:t> </a:t>
            </a:r>
            <a:r>
              <a:rPr lang="sv-SE" dirty="0"/>
              <a:t>tillsammans samlar Skåne som helhet.”</a:t>
            </a:r>
            <a:endParaRPr lang="en-SE" dirty="0"/>
          </a:p>
        </p:txBody>
      </p:sp>
    </p:spTree>
    <p:extLst>
      <p:ext uri="{BB962C8B-B14F-4D97-AF65-F5344CB8AC3E}">
        <p14:creationId xmlns:p14="http://schemas.microsoft.com/office/powerpoint/2010/main" val="974575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och bild 2">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12E2360-5FAF-4AA0-9833-859CD6BBB3D8}"/>
              </a:ext>
            </a:extLst>
          </p:cNvPr>
          <p:cNvPicPr>
            <a:picLocks noChangeAspect="1"/>
          </p:cNvPicPr>
          <p:nvPr userDrawn="1"/>
        </p:nvPicPr>
        <p:blipFill rotWithShape="1">
          <a:blip r:embed="rId2"/>
          <a:srcRect l="26786" r="9636"/>
          <a:stretch/>
        </p:blipFill>
        <p:spPr>
          <a:xfrm>
            <a:off x="4452000" y="0"/>
            <a:ext cx="7740000" cy="6840000"/>
          </a:xfrm>
          <a:prstGeom prst="rect">
            <a:avLst/>
          </a:prstGeom>
        </p:spPr>
      </p:pic>
      <p:pic>
        <p:nvPicPr>
          <p:cNvPr id="6" name="Picture 6">
            <a:extLst>
              <a:ext uri="{FF2B5EF4-FFF2-40B4-BE49-F238E27FC236}">
                <a16:creationId xmlns:a16="http://schemas.microsoft.com/office/drawing/2014/main" id="{D7E61D1F-5403-4CFF-AACC-5871E0AEEA3E}"/>
              </a:ext>
            </a:extLst>
          </p:cNvPr>
          <p:cNvPicPr>
            <a:picLocks noChangeAspect="1"/>
          </p:cNvPicPr>
          <p:nvPr userDrawn="1"/>
        </p:nvPicPr>
        <p:blipFill>
          <a:blip r:embed="rId3"/>
          <a:srcRect/>
          <a:stretch/>
        </p:blipFill>
        <p:spPr>
          <a:xfrm>
            <a:off x="9933992" y="455919"/>
            <a:ext cx="1852978" cy="576739"/>
          </a:xfrm>
          <a:prstGeom prst="rect">
            <a:avLst/>
          </a:prstGeom>
        </p:spPr>
      </p:pic>
      <p:sp>
        <p:nvSpPr>
          <p:cNvPr id="4" name="Platshållare för text 3">
            <a:extLst>
              <a:ext uri="{FF2B5EF4-FFF2-40B4-BE49-F238E27FC236}">
                <a16:creationId xmlns:a16="http://schemas.microsoft.com/office/drawing/2014/main" id="{8F81958B-C168-40CB-BB02-DB4DBBC9C9A6}"/>
              </a:ext>
            </a:extLst>
          </p:cNvPr>
          <p:cNvSpPr>
            <a:spLocks noGrp="1"/>
          </p:cNvSpPr>
          <p:nvPr>
            <p:ph type="body" sz="quarter" idx="12" hasCustomPrompt="1"/>
          </p:nvPr>
        </p:nvSpPr>
        <p:spPr>
          <a:xfrm>
            <a:off x="696305" y="762000"/>
            <a:ext cx="3316895" cy="3911600"/>
          </a:xfrm>
          <a:prstGeom prst="rect">
            <a:avLst/>
          </a:prstGeom>
        </p:spPr>
        <p:txBody>
          <a:bodyPr/>
          <a:lstStyle>
            <a:lvl1pPr marL="0" indent="0" algn="l">
              <a:buNone/>
              <a:defRPr sz="2000" b="1">
                <a:latin typeface="+mn-lt"/>
              </a:defRPr>
            </a:lvl1pPr>
          </a:lstStyle>
          <a:p>
            <a:pPr lvl="0"/>
            <a:r>
              <a:rPr lang="sv-SE" dirty="0"/>
              <a:t>”Skånes Kommuner är en tydlig markering att vi</a:t>
            </a:r>
            <a:r>
              <a:rPr lang="en-SE" dirty="0"/>
              <a:t> </a:t>
            </a:r>
            <a:r>
              <a:rPr lang="sv-SE" dirty="0"/>
              <a:t>tillsammans samlar Skåne som helhet.”</a:t>
            </a:r>
            <a:endParaRPr lang="en-SE" dirty="0"/>
          </a:p>
        </p:txBody>
      </p:sp>
    </p:spTree>
    <p:extLst>
      <p:ext uri="{BB962C8B-B14F-4D97-AF65-F5344CB8AC3E}">
        <p14:creationId xmlns:p14="http://schemas.microsoft.com/office/powerpoint/2010/main" val="712755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ntaktuppgifter">
    <p:spTree>
      <p:nvGrpSpPr>
        <p:cNvPr id="1" name=""/>
        <p:cNvGrpSpPr/>
        <p:nvPr/>
      </p:nvGrpSpPr>
      <p:grpSpPr>
        <a:xfrm>
          <a:off x="0" y="0"/>
          <a:ext cx="0" cy="0"/>
          <a:chOff x="0" y="0"/>
          <a:chExt cx="0" cy="0"/>
        </a:xfrm>
      </p:grpSpPr>
      <p:sp>
        <p:nvSpPr>
          <p:cNvPr id="7" name="Platshållare för bild 24">
            <a:extLst>
              <a:ext uri="{FF2B5EF4-FFF2-40B4-BE49-F238E27FC236}">
                <a16:creationId xmlns:a16="http://schemas.microsoft.com/office/drawing/2014/main" id="{A05E0500-C880-B94C-BBC1-60B981C03F1C}"/>
              </a:ext>
            </a:extLst>
          </p:cNvPr>
          <p:cNvSpPr>
            <a:spLocks noGrp="1"/>
          </p:cNvSpPr>
          <p:nvPr>
            <p:ph type="pic" sz="quarter" idx="27"/>
          </p:nvPr>
        </p:nvSpPr>
        <p:spPr>
          <a:xfrm>
            <a:off x="6095999" y="2349500"/>
            <a:ext cx="2104943" cy="2051050"/>
          </a:xfrm>
          <a:prstGeom prst="rect">
            <a:avLst/>
          </a:prstGeom>
        </p:spPr>
        <p:txBody>
          <a:bodyPr/>
          <a:lstStyle>
            <a:lvl1pPr marL="0" indent="0">
              <a:buNone/>
              <a:defRPr/>
            </a:lvl1pPr>
          </a:lstStyle>
          <a:p>
            <a:endParaRPr lang="en-SE" dirty="0"/>
          </a:p>
        </p:txBody>
      </p:sp>
      <p:sp>
        <p:nvSpPr>
          <p:cNvPr id="14" name="Platshållare för text 8">
            <a:extLst>
              <a:ext uri="{FF2B5EF4-FFF2-40B4-BE49-F238E27FC236}">
                <a16:creationId xmlns:a16="http://schemas.microsoft.com/office/drawing/2014/main" id="{9AD2F324-CD4C-41B8-8956-CFC3592E35C6}"/>
              </a:ext>
            </a:extLst>
          </p:cNvPr>
          <p:cNvSpPr>
            <a:spLocks noGrp="1"/>
          </p:cNvSpPr>
          <p:nvPr>
            <p:ph type="body" sz="quarter" idx="18" hasCustomPrompt="1"/>
          </p:nvPr>
        </p:nvSpPr>
        <p:spPr>
          <a:xfrm>
            <a:off x="1055688" y="2349500"/>
            <a:ext cx="3913187" cy="344486"/>
          </a:xfrm>
          <a:prstGeom prst="rect">
            <a:avLst/>
          </a:prstGeom>
        </p:spPr>
        <p:txBody>
          <a:bodyPr/>
          <a:lstStyle>
            <a:lvl1pPr marL="0" indent="0">
              <a:buNone/>
              <a:defRPr sz="2000" b="0">
                <a:latin typeface="+mj-lt"/>
              </a:defRPr>
            </a:lvl1pPr>
          </a:lstStyle>
          <a:p>
            <a:pPr lvl="0"/>
            <a:r>
              <a:rPr lang="en-SE" dirty="0" err="1"/>
              <a:t>Deltagare</a:t>
            </a:r>
            <a:r>
              <a:rPr lang="en-SE" dirty="0"/>
              <a:t> 1</a:t>
            </a:r>
          </a:p>
        </p:txBody>
      </p:sp>
      <p:sp>
        <p:nvSpPr>
          <p:cNvPr id="15" name="Platshållare för text 2">
            <a:extLst>
              <a:ext uri="{FF2B5EF4-FFF2-40B4-BE49-F238E27FC236}">
                <a16:creationId xmlns:a16="http://schemas.microsoft.com/office/drawing/2014/main" id="{17638029-4FCE-40D2-995C-500555D765CA}"/>
              </a:ext>
            </a:extLst>
          </p:cNvPr>
          <p:cNvSpPr>
            <a:spLocks noGrp="1"/>
          </p:cNvSpPr>
          <p:nvPr>
            <p:ph type="body" sz="quarter" idx="43" hasCustomPrompt="1"/>
          </p:nvPr>
        </p:nvSpPr>
        <p:spPr>
          <a:xfrm>
            <a:off x="1055688" y="2809593"/>
            <a:ext cx="4649787" cy="397526"/>
          </a:xfrm>
          <a:prstGeom prst="rect">
            <a:avLst/>
          </a:prstGeom>
        </p:spPr>
        <p:txBody>
          <a:bodyPr/>
          <a:lstStyle>
            <a:lvl1pPr marL="0" indent="0">
              <a:buNone/>
              <a:defRPr sz="1800"/>
            </a:lvl1pPr>
          </a:lstStyle>
          <a:p>
            <a:pPr lvl="0"/>
            <a:r>
              <a:rPr lang="en-SE" dirty="0" err="1"/>
              <a:t>ullamcorper</a:t>
            </a:r>
            <a:endParaRPr lang="en-SE" dirty="0"/>
          </a:p>
        </p:txBody>
      </p:sp>
      <p:sp>
        <p:nvSpPr>
          <p:cNvPr id="16" name="Platshållare för text 2">
            <a:extLst>
              <a:ext uri="{FF2B5EF4-FFF2-40B4-BE49-F238E27FC236}">
                <a16:creationId xmlns:a16="http://schemas.microsoft.com/office/drawing/2014/main" id="{E7F3DFFA-D6A8-4FF7-B4DF-B2A5F764C3C0}"/>
              </a:ext>
            </a:extLst>
          </p:cNvPr>
          <p:cNvSpPr>
            <a:spLocks noGrp="1"/>
          </p:cNvSpPr>
          <p:nvPr>
            <p:ph type="body" sz="quarter" idx="44" hasCustomPrompt="1"/>
          </p:nvPr>
        </p:nvSpPr>
        <p:spPr>
          <a:xfrm>
            <a:off x="1055688" y="3612216"/>
            <a:ext cx="4649787" cy="397526"/>
          </a:xfrm>
          <a:prstGeom prst="rect">
            <a:avLst/>
          </a:prstGeom>
        </p:spPr>
        <p:txBody>
          <a:bodyPr/>
          <a:lstStyle>
            <a:lvl1pPr marL="0" indent="0">
              <a:buNone/>
              <a:defRPr sz="1800"/>
            </a:lvl1pPr>
          </a:lstStyle>
          <a:p>
            <a:pPr lvl="0"/>
            <a:r>
              <a:rPr lang="en-SE" dirty="0" err="1"/>
              <a:t>lorem.ipsum@cubilia.lat</a:t>
            </a:r>
            <a:endParaRPr lang="en-SE" dirty="0"/>
          </a:p>
        </p:txBody>
      </p:sp>
      <p:sp>
        <p:nvSpPr>
          <p:cNvPr id="17" name="Platshållare för text 2">
            <a:extLst>
              <a:ext uri="{FF2B5EF4-FFF2-40B4-BE49-F238E27FC236}">
                <a16:creationId xmlns:a16="http://schemas.microsoft.com/office/drawing/2014/main" id="{97C679CD-F6BB-4F15-9067-7BCA18535996}"/>
              </a:ext>
            </a:extLst>
          </p:cNvPr>
          <p:cNvSpPr>
            <a:spLocks noGrp="1"/>
          </p:cNvSpPr>
          <p:nvPr>
            <p:ph type="body" sz="quarter" idx="45" hasCustomPrompt="1"/>
          </p:nvPr>
        </p:nvSpPr>
        <p:spPr>
          <a:xfrm>
            <a:off x="1055688" y="3214690"/>
            <a:ext cx="4649787" cy="397526"/>
          </a:xfrm>
          <a:prstGeom prst="rect">
            <a:avLst/>
          </a:prstGeom>
        </p:spPr>
        <p:txBody>
          <a:bodyPr/>
          <a:lstStyle>
            <a:lvl1pPr marL="0" indent="0">
              <a:buNone/>
              <a:defRPr sz="1800"/>
            </a:lvl1pPr>
          </a:lstStyle>
          <a:p>
            <a:pPr lvl="0"/>
            <a:r>
              <a:rPr lang="en-SE" dirty="0" err="1"/>
              <a:t>Posuere</a:t>
            </a:r>
            <a:r>
              <a:rPr lang="en-SE" dirty="0"/>
              <a:t> </a:t>
            </a:r>
            <a:r>
              <a:rPr lang="en-SE" dirty="0" err="1"/>
              <a:t>cubilia</a:t>
            </a:r>
            <a:endParaRPr lang="en-SE" dirty="0"/>
          </a:p>
        </p:txBody>
      </p:sp>
      <p:sp>
        <p:nvSpPr>
          <p:cNvPr id="18" name="Platshållare för text 2">
            <a:extLst>
              <a:ext uri="{FF2B5EF4-FFF2-40B4-BE49-F238E27FC236}">
                <a16:creationId xmlns:a16="http://schemas.microsoft.com/office/drawing/2014/main" id="{E1713DE0-A20A-4A72-A641-76F961F836F3}"/>
              </a:ext>
            </a:extLst>
          </p:cNvPr>
          <p:cNvSpPr>
            <a:spLocks noGrp="1"/>
          </p:cNvSpPr>
          <p:nvPr>
            <p:ph type="body" sz="quarter" idx="46" hasCustomPrompt="1"/>
          </p:nvPr>
        </p:nvSpPr>
        <p:spPr>
          <a:xfrm>
            <a:off x="1055688" y="4010826"/>
            <a:ext cx="4649787" cy="397526"/>
          </a:xfrm>
          <a:prstGeom prst="rect">
            <a:avLst/>
          </a:prstGeom>
        </p:spPr>
        <p:txBody>
          <a:bodyPr/>
          <a:lstStyle>
            <a:lvl1pPr marL="0" indent="0">
              <a:buNone/>
              <a:defRPr sz="1800"/>
            </a:lvl1pPr>
          </a:lstStyle>
          <a:p>
            <a:pPr lvl="0"/>
            <a:r>
              <a:rPr lang="en-SE" dirty="0"/>
              <a:t>072-885 4700</a:t>
            </a:r>
          </a:p>
        </p:txBody>
      </p:sp>
    </p:spTree>
    <p:extLst>
      <p:ext uri="{BB962C8B-B14F-4D97-AF65-F5344CB8AC3E}">
        <p14:creationId xmlns:p14="http://schemas.microsoft.com/office/powerpoint/2010/main" val="589843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ntaktuppgifter (2 pers)">
    <p:spTree>
      <p:nvGrpSpPr>
        <p:cNvPr id="1" name=""/>
        <p:cNvGrpSpPr/>
        <p:nvPr/>
      </p:nvGrpSpPr>
      <p:grpSpPr>
        <a:xfrm>
          <a:off x="0" y="0"/>
          <a:ext cx="0" cy="0"/>
          <a:chOff x="0" y="0"/>
          <a:chExt cx="0" cy="0"/>
        </a:xfrm>
      </p:grpSpPr>
      <p:sp>
        <p:nvSpPr>
          <p:cNvPr id="7" name="Platshållare för bild 24">
            <a:extLst>
              <a:ext uri="{FF2B5EF4-FFF2-40B4-BE49-F238E27FC236}">
                <a16:creationId xmlns:a16="http://schemas.microsoft.com/office/drawing/2014/main" id="{B49FD963-CE7A-0449-92CE-7420DED2C563}"/>
              </a:ext>
            </a:extLst>
          </p:cNvPr>
          <p:cNvSpPr>
            <a:spLocks noGrp="1"/>
          </p:cNvSpPr>
          <p:nvPr>
            <p:ph type="pic" sz="quarter" idx="26"/>
          </p:nvPr>
        </p:nvSpPr>
        <p:spPr>
          <a:xfrm>
            <a:off x="6096000" y="4257676"/>
            <a:ext cx="2104943" cy="2051050"/>
          </a:xfrm>
          <a:prstGeom prst="rect">
            <a:avLst/>
          </a:prstGeom>
        </p:spPr>
        <p:txBody>
          <a:bodyPr/>
          <a:lstStyle>
            <a:lvl1pPr marL="0" indent="0">
              <a:buNone/>
              <a:defRPr/>
            </a:lvl1pPr>
          </a:lstStyle>
          <a:p>
            <a:endParaRPr lang="en-SE" dirty="0"/>
          </a:p>
        </p:txBody>
      </p:sp>
      <p:sp>
        <p:nvSpPr>
          <p:cNvPr id="8" name="Platshållare för bild 24">
            <a:extLst>
              <a:ext uri="{FF2B5EF4-FFF2-40B4-BE49-F238E27FC236}">
                <a16:creationId xmlns:a16="http://schemas.microsoft.com/office/drawing/2014/main" id="{D8CF1C18-37DC-894A-A0D5-3B0AF8030B6F}"/>
              </a:ext>
            </a:extLst>
          </p:cNvPr>
          <p:cNvSpPr>
            <a:spLocks noGrp="1"/>
          </p:cNvSpPr>
          <p:nvPr>
            <p:ph type="pic" sz="quarter" idx="27"/>
          </p:nvPr>
        </p:nvSpPr>
        <p:spPr>
          <a:xfrm>
            <a:off x="6095999" y="1808163"/>
            <a:ext cx="2104943" cy="2051050"/>
          </a:xfrm>
          <a:prstGeom prst="rect">
            <a:avLst/>
          </a:prstGeom>
        </p:spPr>
        <p:txBody>
          <a:bodyPr/>
          <a:lstStyle>
            <a:lvl1pPr marL="0" indent="0">
              <a:buNone/>
              <a:defRPr/>
            </a:lvl1pPr>
          </a:lstStyle>
          <a:p>
            <a:endParaRPr lang="en-SE" dirty="0"/>
          </a:p>
        </p:txBody>
      </p:sp>
      <p:sp>
        <p:nvSpPr>
          <p:cNvPr id="19" name="Platshållare för text 8">
            <a:extLst>
              <a:ext uri="{FF2B5EF4-FFF2-40B4-BE49-F238E27FC236}">
                <a16:creationId xmlns:a16="http://schemas.microsoft.com/office/drawing/2014/main" id="{931A9688-0692-4A67-81F0-F6D3E026B9AD}"/>
              </a:ext>
            </a:extLst>
          </p:cNvPr>
          <p:cNvSpPr>
            <a:spLocks noGrp="1"/>
          </p:cNvSpPr>
          <p:nvPr>
            <p:ph type="body" sz="quarter" idx="18" hasCustomPrompt="1"/>
          </p:nvPr>
        </p:nvSpPr>
        <p:spPr>
          <a:xfrm>
            <a:off x="1055688" y="1804988"/>
            <a:ext cx="3913187" cy="344486"/>
          </a:xfrm>
          <a:prstGeom prst="rect">
            <a:avLst/>
          </a:prstGeom>
        </p:spPr>
        <p:txBody>
          <a:bodyPr/>
          <a:lstStyle>
            <a:lvl1pPr marL="0" indent="0">
              <a:buNone/>
              <a:defRPr sz="2000" b="0">
                <a:latin typeface="+mj-lt"/>
              </a:defRPr>
            </a:lvl1pPr>
          </a:lstStyle>
          <a:p>
            <a:pPr lvl="0"/>
            <a:r>
              <a:rPr lang="en-SE" dirty="0" err="1"/>
              <a:t>Deltagare</a:t>
            </a:r>
            <a:r>
              <a:rPr lang="en-SE" dirty="0"/>
              <a:t> 1</a:t>
            </a:r>
          </a:p>
        </p:txBody>
      </p:sp>
      <p:sp>
        <p:nvSpPr>
          <p:cNvPr id="3" name="Platshållare för text 2">
            <a:extLst>
              <a:ext uri="{FF2B5EF4-FFF2-40B4-BE49-F238E27FC236}">
                <a16:creationId xmlns:a16="http://schemas.microsoft.com/office/drawing/2014/main" id="{2C78364D-1701-4633-921C-1FD5DA75F41E}"/>
              </a:ext>
            </a:extLst>
          </p:cNvPr>
          <p:cNvSpPr>
            <a:spLocks noGrp="1"/>
          </p:cNvSpPr>
          <p:nvPr>
            <p:ph type="body" sz="quarter" idx="43" hasCustomPrompt="1"/>
          </p:nvPr>
        </p:nvSpPr>
        <p:spPr>
          <a:xfrm>
            <a:off x="1055688" y="2265081"/>
            <a:ext cx="5162550" cy="392899"/>
          </a:xfrm>
          <a:prstGeom prst="rect">
            <a:avLst/>
          </a:prstGeom>
        </p:spPr>
        <p:txBody>
          <a:bodyPr/>
          <a:lstStyle>
            <a:lvl1pPr marL="0" indent="0">
              <a:buNone/>
              <a:defRPr sz="1800"/>
            </a:lvl1pPr>
          </a:lstStyle>
          <a:p>
            <a:pPr lvl="0"/>
            <a:r>
              <a:rPr lang="en-SE" dirty="0" err="1"/>
              <a:t>ullamcorper</a:t>
            </a:r>
            <a:endParaRPr lang="en-SE" dirty="0"/>
          </a:p>
        </p:txBody>
      </p:sp>
      <p:sp>
        <p:nvSpPr>
          <p:cNvPr id="21" name="Platshållare för text 2">
            <a:extLst>
              <a:ext uri="{FF2B5EF4-FFF2-40B4-BE49-F238E27FC236}">
                <a16:creationId xmlns:a16="http://schemas.microsoft.com/office/drawing/2014/main" id="{3C4A0DF9-D16C-4675-B28C-9C8AB71959BE}"/>
              </a:ext>
            </a:extLst>
          </p:cNvPr>
          <p:cNvSpPr>
            <a:spLocks noGrp="1"/>
          </p:cNvSpPr>
          <p:nvPr>
            <p:ph type="body" sz="quarter" idx="44" hasCustomPrompt="1"/>
          </p:nvPr>
        </p:nvSpPr>
        <p:spPr>
          <a:xfrm>
            <a:off x="1055688" y="3067704"/>
            <a:ext cx="5162550" cy="392899"/>
          </a:xfrm>
          <a:prstGeom prst="rect">
            <a:avLst/>
          </a:prstGeom>
        </p:spPr>
        <p:txBody>
          <a:bodyPr/>
          <a:lstStyle>
            <a:lvl1pPr marL="0" indent="0">
              <a:buNone/>
              <a:defRPr sz="1800"/>
            </a:lvl1pPr>
          </a:lstStyle>
          <a:p>
            <a:pPr lvl="0"/>
            <a:r>
              <a:rPr lang="en-SE" dirty="0" err="1"/>
              <a:t>lorem.ipsum@cubilia.lat</a:t>
            </a:r>
            <a:endParaRPr lang="en-SE" dirty="0"/>
          </a:p>
        </p:txBody>
      </p:sp>
      <p:sp>
        <p:nvSpPr>
          <p:cNvPr id="22" name="Platshållare för text 2">
            <a:extLst>
              <a:ext uri="{FF2B5EF4-FFF2-40B4-BE49-F238E27FC236}">
                <a16:creationId xmlns:a16="http://schemas.microsoft.com/office/drawing/2014/main" id="{625DE285-0F05-42CF-90F3-8854DB8FE921}"/>
              </a:ext>
            </a:extLst>
          </p:cNvPr>
          <p:cNvSpPr>
            <a:spLocks noGrp="1"/>
          </p:cNvSpPr>
          <p:nvPr>
            <p:ph type="body" sz="quarter" idx="45" hasCustomPrompt="1"/>
          </p:nvPr>
        </p:nvSpPr>
        <p:spPr>
          <a:xfrm>
            <a:off x="1055688" y="2670178"/>
            <a:ext cx="5162550" cy="392899"/>
          </a:xfrm>
          <a:prstGeom prst="rect">
            <a:avLst/>
          </a:prstGeom>
        </p:spPr>
        <p:txBody>
          <a:bodyPr/>
          <a:lstStyle>
            <a:lvl1pPr marL="0" indent="0">
              <a:buNone/>
              <a:defRPr sz="1800"/>
            </a:lvl1pPr>
          </a:lstStyle>
          <a:p>
            <a:pPr lvl="0"/>
            <a:r>
              <a:rPr lang="en-SE" dirty="0" err="1"/>
              <a:t>Posuere</a:t>
            </a:r>
            <a:r>
              <a:rPr lang="en-SE" dirty="0"/>
              <a:t> </a:t>
            </a:r>
            <a:r>
              <a:rPr lang="en-SE" dirty="0" err="1"/>
              <a:t>cubilia</a:t>
            </a:r>
            <a:endParaRPr lang="en-SE" dirty="0"/>
          </a:p>
        </p:txBody>
      </p:sp>
      <p:sp>
        <p:nvSpPr>
          <p:cNvPr id="23" name="Platshållare för text 2">
            <a:extLst>
              <a:ext uri="{FF2B5EF4-FFF2-40B4-BE49-F238E27FC236}">
                <a16:creationId xmlns:a16="http://schemas.microsoft.com/office/drawing/2014/main" id="{8EA82455-19C5-41A4-850B-B2D96B6A822D}"/>
              </a:ext>
            </a:extLst>
          </p:cNvPr>
          <p:cNvSpPr>
            <a:spLocks noGrp="1"/>
          </p:cNvSpPr>
          <p:nvPr>
            <p:ph type="body" sz="quarter" idx="46" hasCustomPrompt="1"/>
          </p:nvPr>
        </p:nvSpPr>
        <p:spPr>
          <a:xfrm>
            <a:off x="1055688" y="3466314"/>
            <a:ext cx="5162550" cy="392899"/>
          </a:xfrm>
          <a:prstGeom prst="rect">
            <a:avLst/>
          </a:prstGeom>
        </p:spPr>
        <p:txBody>
          <a:bodyPr/>
          <a:lstStyle>
            <a:lvl1pPr marL="0" indent="0">
              <a:buNone/>
              <a:defRPr sz="1800"/>
            </a:lvl1pPr>
          </a:lstStyle>
          <a:p>
            <a:pPr lvl="0"/>
            <a:r>
              <a:rPr lang="en-SE" dirty="0"/>
              <a:t>072-885 4700</a:t>
            </a:r>
          </a:p>
        </p:txBody>
      </p:sp>
      <p:sp>
        <p:nvSpPr>
          <p:cNvPr id="24" name="Platshållare för text 8">
            <a:extLst>
              <a:ext uri="{FF2B5EF4-FFF2-40B4-BE49-F238E27FC236}">
                <a16:creationId xmlns:a16="http://schemas.microsoft.com/office/drawing/2014/main" id="{8B930079-F839-4FC9-BD95-70089A3554C6}"/>
              </a:ext>
            </a:extLst>
          </p:cNvPr>
          <p:cNvSpPr>
            <a:spLocks noGrp="1"/>
          </p:cNvSpPr>
          <p:nvPr>
            <p:ph type="body" sz="quarter" idx="47" hasCustomPrompt="1"/>
          </p:nvPr>
        </p:nvSpPr>
        <p:spPr>
          <a:xfrm>
            <a:off x="1055688" y="4254501"/>
            <a:ext cx="3913187" cy="344486"/>
          </a:xfrm>
          <a:prstGeom prst="rect">
            <a:avLst/>
          </a:prstGeom>
        </p:spPr>
        <p:txBody>
          <a:bodyPr/>
          <a:lstStyle>
            <a:lvl1pPr marL="0" indent="0">
              <a:buNone/>
              <a:defRPr sz="2000" b="0">
                <a:latin typeface="+mj-lt"/>
              </a:defRPr>
            </a:lvl1pPr>
          </a:lstStyle>
          <a:p>
            <a:pPr lvl="0"/>
            <a:r>
              <a:rPr lang="en-SE" dirty="0" err="1"/>
              <a:t>Deltagare</a:t>
            </a:r>
            <a:r>
              <a:rPr lang="en-SE" dirty="0"/>
              <a:t> 2</a:t>
            </a:r>
          </a:p>
        </p:txBody>
      </p:sp>
      <p:sp>
        <p:nvSpPr>
          <p:cNvPr id="25" name="Platshållare för text 2">
            <a:extLst>
              <a:ext uri="{FF2B5EF4-FFF2-40B4-BE49-F238E27FC236}">
                <a16:creationId xmlns:a16="http://schemas.microsoft.com/office/drawing/2014/main" id="{72562782-5EE2-45EF-BAB8-478C9944E357}"/>
              </a:ext>
            </a:extLst>
          </p:cNvPr>
          <p:cNvSpPr>
            <a:spLocks noGrp="1"/>
          </p:cNvSpPr>
          <p:nvPr>
            <p:ph type="body" sz="quarter" idx="48" hasCustomPrompt="1"/>
          </p:nvPr>
        </p:nvSpPr>
        <p:spPr>
          <a:xfrm>
            <a:off x="1055688" y="4714594"/>
            <a:ext cx="5162550" cy="392899"/>
          </a:xfrm>
          <a:prstGeom prst="rect">
            <a:avLst/>
          </a:prstGeom>
        </p:spPr>
        <p:txBody>
          <a:bodyPr/>
          <a:lstStyle>
            <a:lvl1pPr marL="0" indent="0">
              <a:buNone/>
              <a:defRPr sz="1800"/>
            </a:lvl1pPr>
          </a:lstStyle>
          <a:p>
            <a:pPr lvl="0"/>
            <a:r>
              <a:rPr lang="en-SE" dirty="0" err="1"/>
              <a:t>ullamcorper</a:t>
            </a:r>
            <a:endParaRPr lang="en-SE" dirty="0"/>
          </a:p>
        </p:txBody>
      </p:sp>
      <p:sp>
        <p:nvSpPr>
          <p:cNvPr id="26" name="Platshållare för text 2">
            <a:extLst>
              <a:ext uri="{FF2B5EF4-FFF2-40B4-BE49-F238E27FC236}">
                <a16:creationId xmlns:a16="http://schemas.microsoft.com/office/drawing/2014/main" id="{9FAF66FA-6FD5-4B0B-B6F1-CA2E4FF7991E}"/>
              </a:ext>
            </a:extLst>
          </p:cNvPr>
          <p:cNvSpPr>
            <a:spLocks noGrp="1"/>
          </p:cNvSpPr>
          <p:nvPr>
            <p:ph type="body" sz="quarter" idx="49" hasCustomPrompt="1"/>
          </p:nvPr>
        </p:nvSpPr>
        <p:spPr>
          <a:xfrm>
            <a:off x="1055688" y="5517217"/>
            <a:ext cx="5162550" cy="392899"/>
          </a:xfrm>
          <a:prstGeom prst="rect">
            <a:avLst/>
          </a:prstGeom>
        </p:spPr>
        <p:txBody>
          <a:bodyPr/>
          <a:lstStyle>
            <a:lvl1pPr marL="0" indent="0">
              <a:buNone/>
              <a:defRPr sz="1800"/>
            </a:lvl1pPr>
          </a:lstStyle>
          <a:p>
            <a:pPr lvl="0"/>
            <a:r>
              <a:rPr lang="en-SE" dirty="0" err="1"/>
              <a:t>lorem.ipsum@cubilia.lat</a:t>
            </a:r>
            <a:endParaRPr lang="en-SE" dirty="0"/>
          </a:p>
        </p:txBody>
      </p:sp>
      <p:sp>
        <p:nvSpPr>
          <p:cNvPr id="27" name="Platshållare för text 2">
            <a:extLst>
              <a:ext uri="{FF2B5EF4-FFF2-40B4-BE49-F238E27FC236}">
                <a16:creationId xmlns:a16="http://schemas.microsoft.com/office/drawing/2014/main" id="{FE29A4F0-D8F0-4DC7-ABFE-689511C21D0E}"/>
              </a:ext>
            </a:extLst>
          </p:cNvPr>
          <p:cNvSpPr>
            <a:spLocks noGrp="1"/>
          </p:cNvSpPr>
          <p:nvPr>
            <p:ph type="body" sz="quarter" idx="50" hasCustomPrompt="1"/>
          </p:nvPr>
        </p:nvSpPr>
        <p:spPr>
          <a:xfrm>
            <a:off x="1055688" y="5119691"/>
            <a:ext cx="5162550" cy="392899"/>
          </a:xfrm>
          <a:prstGeom prst="rect">
            <a:avLst/>
          </a:prstGeom>
        </p:spPr>
        <p:txBody>
          <a:bodyPr/>
          <a:lstStyle>
            <a:lvl1pPr marL="0" indent="0">
              <a:buNone/>
              <a:defRPr sz="1800"/>
            </a:lvl1pPr>
          </a:lstStyle>
          <a:p>
            <a:pPr lvl="0"/>
            <a:r>
              <a:rPr lang="en-SE" dirty="0" err="1"/>
              <a:t>Posuere</a:t>
            </a:r>
            <a:r>
              <a:rPr lang="en-SE" dirty="0"/>
              <a:t> </a:t>
            </a:r>
            <a:r>
              <a:rPr lang="en-SE" dirty="0" err="1"/>
              <a:t>cubilia</a:t>
            </a:r>
            <a:endParaRPr lang="en-SE" dirty="0"/>
          </a:p>
        </p:txBody>
      </p:sp>
      <p:sp>
        <p:nvSpPr>
          <p:cNvPr id="28" name="Platshållare för text 2">
            <a:extLst>
              <a:ext uri="{FF2B5EF4-FFF2-40B4-BE49-F238E27FC236}">
                <a16:creationId xmlns:a16="http://schemas.microsoft.com/office/drawing/2014/main" id="{640A931B-97E6-4267-96A5-F342C3CD1C3A}"/>
              </a:ext>
            </a:extLst>
          </p:cNvPr>
          <p:cNvSpPr>
            <a:spLocks noGrp="1"/>
          </p:cNvSpPr>
          <p:nvPr>
            <p:ph type="body" sz="quarter" idx="51" hasCustomPrompt="1"/>
          </p:nvPr>
        </p:nvSpPr>
        <p:spPr>
          <a:xfrm>
            <a:off x="1055688" y="5915827"/>
            <a:ext cx="5162550" cy="392899"/>
          </a:xfrm>
          <a:prstGeom prst="rect">
            <a:avLst/>
          </a:prstGeom>
        </p:spPr>
        <p:txBody>
          <a:bodyPr/>
          <a:lstStyle>
            <a:lvl1pPr marL="0" indent="0">
              <a:buNone/>
              <a:defRPr sz="1800"/>
            </a:lvl1pPr>
          </a:lstStyle>
          <a:p>
            <a:pPr lvl="0"/>
            <a:r>
              <a:rPr lang="en-SE" dirty="0"/>
              <a:t>072-885 4700</a:t>
            </a:r>
          </a:p>
        </p:txBody>
      </p:sp>
    </p:spTree>
    <p:extLst>
      <p:ext uri="{BB962C8B-B14F-4D97-AF65-F5344CB8AC3E}">
        <p14:creationId xmlns:p14="http://schemas.microsoft.com/office/powerpoint/2010/main" val="147823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70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gult)">
    <p:bg>
      <p:bgPr>
        <a:solidFill>
          <a:schemeClr val="accent4"/>
        </a:solidFill>
        <a:effectLst/>
      </p:bgPr>
    </p:bg>
    <p:spTree>
      <p:nvGrpSpPr>
        <p:cNvPr id="1" name=""/>
        <p:cNvGrpSpPr/>
        <p:nvPr/>
      </p:nvGrpSpPr>
      <p:grpSpPr>
        <a:xfrm>
          <a:off x="0" y="0"/>
          <a:ext cx="0" cy="0"/>
          <a:chOff x="0" y="0"/>
          <a:chExt cx="0" cy="0"/>
        </a:xfrm>
      </p:grpSpPr>
      <p:sp>
        <p:nvSpPr>
          <p:cNvPr id="6" name="Platshållare för text 2">
            <a:extLst>
              <a:ext uri="{FF2B5EF4-FFF2-40B4-BE49-F238E27FC236}">
                <a16:creationId xmlns:a16="http://schemas.microsoft.com/office/drawing/2014/main" id="{D3C4A9D3-D742-46F2-B945-187639585441}"/>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tx1"/>
                </a:solidFill>
              </a:defRPr>
            </a:lvl1pPr>
          </a:lstStyle>
          <a:p>
            <a:pPr lvl="0"/>
            <a:r>
              <a:rPr lang="en-SE" dirty="0"/>
              <a:t>VINJETT</a:t>
            </a:r>
          </a:p>
        </p:txBody>
      </p:sp>
      <p:sp>
        <p:nvSpPr>
          <p:cNvPr id="7" name="Platshållare för text 8">
            <a:extLst>
              <a:ext uri="{FF2B5EF4-FFF2-40B4-BE49-F238E27FC236}">
                <a16:creationId xmlns:a16="http://schemas.microsoft.com/office/drawing/2014/main" id="{A9A5A3A4-61F5-4A68-B0DC-EEDED4CD7C79}"/>
              </a:ext>
            </a:extLst>
          </p:cNvPr>
          <p:cNvSpPr>
            <a:spLocks noGrp="1"/>
          </p:cNvSpPr>
          <p:nvPr>
            <p:ph type="body" sz="quarter" idx="18" hasCustomPrompt="1"/>
          </p:nvPr>
        </p:nvSpPr>
        <p:spPr>
          <a:xfrm>
            <a:off x="1055688" y="2889250"/>
            <a:ext cx="6083300" cy="615950"/>
          </a:xfrm>
          <a:prstGeom prst="rect">
            <a:avLst/>
          </a:prstGeom>
        </p:spPr>
        <p:txBody>
          <a:bodyPr/>
          <a:lstStyle>
            <a:lvl1pPr marL="0" indent="0">
              <a:buNone/>
              <a:defRPr sz="3200" b="0">
                <a:latin typeface="+mj-lt"/>
              </a:defRPr>
            </a:lvl1pPr>
          </a:lstStyle>
          <a:p>
            <a:pPr lvl="0"/>
            <a:r>
              <a:rPr lang="en-SE" dirty="0"/>
              <a:t>LOREM IPSUM DOLOR</a:t>
            </a:r>
          </a:p>
        </p:txBody>
      </p:sp>
      <p:sp>
        <p:nvSpPr>
          <p:cNvPr id="8" name="Platshållare för text 2">
            <a:extLst>
              <a:ext uri="{FF2B5EF4-FFF2-40B4-BE49-F238E27FC236}">
                <a16:creationId xmlns:a16="http://schemas.microsoft.com/office/drawing/2014/main" id="{3CB35770-BD08-4C52-BD5E-8EDB4A277E89}"/>
              </a:ext>
            </a:extLst>
          </p:cNvPr>
          <p:cNvSpPr>
            <a:spLocks noGrp="1"/>
          </p:cNvSpPr>
          <p:nvPr>
            <p:ph type="body" sz="quarter" idx="19" hasCustomPrompt="1"/>
          </p:nvPr>
        </p:nvSpPr>
        <p:spPr>
          <a:xfrm>
            <a:off x="1055688" y="3505200"/>
            <a:ext cx="6083300" cy="495300"/>
          </a:xfrm>
          <a:prstGeom prst="rect">
            <a:avLst/>
          </a:prstGeom>
        </p:spPr>
        <p:txBody>
          <a:bodyPr/>
          <a:lstStyle>
            <a:lvl1pPr marL="0" indent="0">
              <a:buNone/>
              <a:defRPr sz="2000">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endParaRPr lang="en-SE" dirty="0"/>
          </a:p>
        </p:txBody>
      </p:sp>
    </p:spTree>
    <p:extLst>
      <p:ext uri="{BB962C8B-B14F-4D97-AF65-F5344CB8AC3E}">
        <p14:creationId xmlns:p14="http://schemas.microsoft.com/office/powerpoint/2010/main" val="1527570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gult)">
    <p:bg>
      <p:bgPr>
        <a:solidFill>
          <a:schemeClr val="accent4"/>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8F8BCA7-8EE1-440C-AD5F-9D0C2F3AEAB7}"/>
              </a:ext>
            </a:extLst>
          </p:cNvPr>
          <p:cNvSpPr>
            <a:spLocks noGrp="1"/>
          </p:cNvSpPr>
          <p:nvPr>
            <p:ph type="body" sz="quarter" idx="12" hasCustomPrompt="1"/>
          </p:nvPr>
        </p:nvSpPr>
        <p:spPr>
          <a:xfrm>
            <a:off x="2360005" y="2349500"/>
            <a:ext cx="7471990" cy="2105025"/>
          </a:xfrm>
          <a:prstGeom prst="rect">
            <a:avLst/>
          </a:prstGeom>
        </p:spPr>
        <p:txBody>
          <a:bodyPr/>
          <a:lstStyle>
            <a:lvl1pPr marL="0" indent="0" algn="ctr">
              <a:buNone/>
              <a:defRPr sz="2000" b="1">
                <a:latin typeface="+mn-lt"/>
              </a:defRPr>
            </a:lvl1pPr>
          </a:lstStyle>
          <a:p>
            <a:pPr lvl="0"/>
            <a:r>
              <a:rPr lang="sv-SE" dirty="0"/>
              <a:t>”Skånes Kommuner är en tydlig markering att vi</a:t>
            </a:r>
            <a:r>
              <a:rPr lang="en-SE" dirty="0"/>
              <a:t> </a:t>
            </a:r>
            <a:r>
              <a:rPr lang="sv-SE" dirty="0"/>
              <a:t>tillsammans samlar Skåne som helhet. Det ger oss en</a:t>
            </a:r>
            <a:r>
              <a:rPr lang="en-SE" dirty="0"/>
              <a:t> </a:t>
            </a:r>
            <a:r>
              <a:rPr lang="sv-SE" dirty="0"/>
              <a:t>större legitimitet och trovärdighet. Vi blir dessutom en</a:t>
            </a:r>
            <a:r>
              <a:rPr lang="en-SE" dirty="0"/>
              <a:t> </a:t>
            </a:r>
            <a:r>
              <a:rPr lang="sv-SE" dirty="0"/>
              <a:t>tydligare avsändare när vi arbetar med påverkansarbete för att stärka Skånes perspektiv nationellt”</a:t>
            </a:r>
            <a:endParaRPr lang="en-SE" dirty="0"/>
          </a:p>
        </p:txBody>
      </p:sp>
    </p:spTree>
    <p:extLst>
      <p:ext uri="{BB962C8B-B14F-4D97-AF65-F5344CB8AC3E}">
        <p14:creationId xmlns:p14="http://schemas.microsoft.com/office/powerpoint/2010/main" val="2872291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änsterställd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C4F8DD-9BE7-364D-8031-E375120D6B21}"/>
              </a:ext>
            </a:extLst>
          </p:cNvPr>
          <p:cNvSpPr>
            <a:spLocks noGrp="1"/>
          </p:cNvSpPr>
          <p:nvPr>
            <p:ph idx="1" hasCustomPrompt="1"/>
          </p:nvPr>
        </p:nvSpPr>
        <p:spPr>
          <a:xfrm>
            <a:off x="1152938" y="1693626"/>
            <a:ext cx="7744571" cy="4301657"/>
          </a:xfrm>
        </p:spPr>
        <p:txBody>
          <a:bodyPr/>
          <a:lstStyle>
            <a:lvl1pPr marL="457200" indent="-457200" algn="l">
              <a:buFont typeface="Arial" panose="020B0604020202020204" pitchFamily="34" charset="0"/>
              <a:buChar char="•"/>
              <a:defRPr/>
            </a:lvl1pPr>
          </a:lstStyle>
          <a:p>
            <a:pPr lvl="0"/>
            <a:r>
              <a:rPr lang="sv-SE" dirty="0"/>
              <a:t>Punktlista centrerad</a:t>
            </a:r>
          </a:p>
          <a:p>
            <a:pPr lvl="0"/>
            <a:endParaRPr lang="sv-SE" dirty="0"/>
          </a:p>
        </p:txBody>
      </p:sp>
      <p:sp>
        <p:nvSpPr>
          <p:cNvPr id="9" name="Rubrik 1">
            <a:extLst>
              <a:ext uri="{FF2B5EF4-FFF2-40B4-BE49-F238E27FC236}">
                <a16:creationId xmlns:a16="http://schemas.microsoft.com/office/drawing/2014/main" id="{57B242AF-659E-D446-8357-FCE5D6CFDD7C}"/>
              </a:ext>
            </a:extLst>
          </p:cNvPr>
          <p:cNvSpPr>
            <a:spLocks noGrp="1"/>
          </p:cNvSpPr>
          <p:nvPr>
            <p:ph type="title" hasCustomPrompt="1"/>
          </p:nvPr>
        </p:nvSpPr>
        <p:spPr>
          <a:xfrm>
            <a:off x="1152939" y="579878"/>
            <a:ext cx="7744571" cy="851357"/>
          </a:xfrm>
        </p:spPr>
        <p:txBody>
          <a:bodyPr/>
          <a:lstStyle/>
          <a:p>
            <a:r>
              <a:rPr lang="sv-SE" dirty="0"/>
              <a:t>Rubrik</a:t>
            </a:r>
          </a:p>
        </p:txBody>
      </p:sp>
    </p:spTree>
    <p:extLst>
      <p:ext uri="{BB962C8B-B14F-4D97-AF65-F5344CB8AC3E}">
        <p14:creationId xmlns:p14="http://schemas.microsoft.com/office/powerpoint/2010/main" val="351317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centrerad">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FBE00826-DC1D-424E-A668-D834D2E86FB8}"/>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accent1"/>
                </a:solidFill>
              </a:defRPr>
            </a:lvl1pPr>
          </a:lstStyle>
          <a:p>
            <a:pPr lvl="0"/>
            <a:r>
              <a:rPr lang="en-SE" dirty="0"/>
              <a:t>VINJETT</a:t>
            </a:r>
          </a:p>
        </p:txBody>
      </p:sp>
      <p:sp>
        <p:nvSpPr>
          <p:cNvPr id="5" name="Platshållare för text 8">
            <a:extLst>
              <a:ext uri="{FF2B5EF4-FFF2-40B4-BE49-F238E27FC236}">
                <a16:creationId xmlns:a16="http://schemas.microsoft.com/office/drawing/2014/main" id="{157F5690-1FA1-4523-A7DE-80A7BDE2E02E}"/>
              </a:ext>
            </a:extLst>
          </p:cNvPr>
          <p:cNvSpPr>
            <a:spLocks noGrp="1"/>
          </p:cNvSpPr>
          <p:nvPr>
            <p:ph type="body" sz="quarter" idx="18" hasCustomPrompt="1"/>
          </p:nvPr>
        </p:nvSpPr>
        <p:spPr>
          <a:xfrm>
            <a:off x="3054350" y="2889250"/>
            <a:ext cx="6083300" cy="1162050"/>
          </a:xfrm>
          <a:prstGeom prst="rect">
            <a:avLst/>
          </a:prstGeom>
        </p:spPr>
        <p:txBody>
          <a:bodyPr/>
          <a:lstStyle>
            <a:lvl1pPr marL="0" indent="0" algn="ctr">
              <a:buNone/>
              <a:defRPr sz="3200" b="0">
                <a:latin typeface="+mj-lt"/>
              </a:defRPr>
            </a:lvl1pPr>
          </a:lstStyle>
          <a:p>
            <a:pPr lvl="0"/>
            <a:r>
              <a:rPr lang="en-SE" dirty="0"/>
              <a:t>LOREM IPSUM DOLOR DOLORES IPSUM</a:t>
            </a:r>
          </a:p>
        </p:txBody>
      </p:sp>
    </p:spTree>
    <p:extLst>
      <p:ext uri="{BB962C8B-B14F-4D97-AF65-F5344CB8AC3E}">
        <p14:creationId xmlns:p14="http://schemas.microsoft.com/office/powerpoint/2010/main" val="1668936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Rubrik och text">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439F734F-633A-4F81-BFBE-513D2BE5BFD2}"/>
              </a:ext>
            </a:extLst>
          </p:cNvPr>
          <p:cNvSpPr>
            <a:spLocks noGrp="1"/>
          </p:cNvSpPr>
          <p:nvPr>
            <p:ph type="body" sz="quarter" idx="18" hasCustomPrompt="1"/>
          </p:nvPr>
        </p:nvSpPr>
        <p:spPr>
          <a:xfrm>
            <a:off x="1092200" y="1811338"/>
            <a:ext cx="6083300" cy="538162"/>
          </a:xfrm>
          <a:prstGeom prst="rect">
            <a:avLst/>
          </a:prstGeom>
        </p:spPr>
        <p:txBody>
          <a:bodyPr/>
          <a:lstStyle>
            <a:lvl1pPr marL="0" indent="0">
              <a:buNone/>
              <a:defRPr sz="3200" b="0">
                <a:latin typeface="+mj-lt"/>
              </a:defRPr>
            </a:lvl1pPr>
          </a:lstStyle>
          <a:p>
            <a:pPr lvl="0"/>
            <a:r>
              <a:rPr lang="en-SE"/>
              <a:t>LOREM IPSUM DOLOR</a:t>
            </a:r>
          </a:p>
        </p:txBody>
      </p:sp>
      <p:sp>
        <p:nvSpPr>
          <p:cNvPr id="10" name="Platshållare för text 2">
            <a:extLst>
              <a:ext uri="{FF2B5EF4-FFF2-40B4-BE49-F238E27FC236}">
                <a16:creationId xmlns:a16="http://schemas.microsoft.com/office/drawing/2014/main" id="{B8059CFA-E930-4608-A2AF-09897888BE6C}"/>
              </a:ext>
            </a:extLst>
          </p:cNvPr>
          <p:cNvSpPr>
            <a:spLocks noGrp="1"/>
          </p:cNvSpPr>
          <p:nvPr>
            <p:ph type="body" sz="quarter" idx="20" hasCustomPrompt="1"/>
          </p:nvPr>
        </p:nvSpPr>
        <p:spPr>
          <a:xfrm>
            <a:off x="1055688" y="2892425"/>
            <a:ext cx="6119812" cy="2698750"/>
          </a:xfrm>
          <a:prstGeom prst="rect">
            <a:avLst/>
          </a:prstGeom>
        </p:spPr>
        <p:txBody>
          <a:bodyPr/>
          <a:lstStyle>
            <a:lvl1pPr marL="0" indent="0">
              <a:lnSpc>
                <a:spcPct val="100000"/>
              </a:lnSpc>
              <a:buNone/>
              <a:defRPr sz="2000">
                <a:latin typeface="+mn-lt"/>
              </a:defRPr>
            </a:lvl1pPr>
          </a:lstStyle>
          <a:p>
            <a:r>
              <a:rPr lang="en-GB" err="1"/>
              <a:t>Apicit</a:t>
            </a:r>
            <a:r>
              <a:rPr lang="en-GB"/>
              <a:t> </a:t>
            </a:r>
            <a:r>
              <a:rPr lang="en-GB" err="1"/>
              <a:t>quasper</a:t>
            </a:r>
            <a:r>
              <a:rPr lang="en-GB"/>
              <a:t> </a:t>
            </a:r>
            <a:r>
              <a:rPr lang="en-GB" err="1"/>
              <a:t>ferspic</a:t>
            </a:r>
            <a:r>
              <a:rPr lang="en-GB"/>
              <a:t> </a:t>
            </a:r>
            <a:r>
              <a:rPr lang="en-GB" err="1"/>
              <a:t>iaspernatet</a:t>
            </a:r>
            <a:r>
              <a:rPr lang="en-GB"/>
              <a:t> </a:t>
            </a:r>
            <a:r>
              <a:rPr lang="en-GB" err="1"/>
              <a:t>latiorem</a:t>
            </a:r>
            <a:r>
              <a:rPr lang="en-GB"/>
              <a:t> quo </a:t>
            </a:r>
            <a:r>
              <a:rPr lang="en-GB" err="1"/>
              <a:t>etum</a:t>
            </a:r>
            <a:r>
              <a:rPr lang="en-GB"/>
              <a:t> que </a:t>
            </a:r>
            <a:r>
              <a:rPr lang="en-GB" err="1"/>
              <a:t>ipsundandem</a:t>
            </a:r>
            <a:r>
              <a:rPr lang="en-GB"/>
              <a:t> </a:t>
            </a:r>
            <a:r>
              <a:rPr lang="en-GB" err="1"/>
              <a:t>duci</a:t>
            </a:r>
            <a:r>
              <a:rPr lang="en-GB"/>
              <a:t> </a:t>
            </a:r>
            <a:r>
              <a:rPr lang="en-GB" err="1"/>
              <a:t>officip</a:t>
            </a:r>
            <a:r>
              <a:rPr lang="en-GB"/>
              <a:t> </a:t>
            </a:r>
            <a:r>
              <a:rPr lang="en-GB" err="1"/>
              <a:t>ideles</a:t>
            </a:r>
            <a:r>
              <a:rPr lang="en-GB"/>
              <a:t> </a:t>
            </a:r>
            <a:r>
              <a:rPr lang="en-GB" err="1"/>
              <a:t>modita</a:t>
            </a:r>
            <a:r>
              <a:rPr lang="en-GB"/>
              <a:t> </a:t>
            </a:r>
            <a:r>
              <a:rPr lang="en-GB" err="1"/>
              <a:t>porem</a:t>
            </a:r>
            <a:r>
              <a:rPr lang="en-GB"/>
              <a:t> </a:t>
            </a:r>
            <a:r>
              <a:rPr lang="en-GB" err="1"/>
              <a:t>aut</a:t>
            </a:r>
            <a:r>
              <a:rPr lang="en-GB"/>
              <a:t> </a:t>
            </a:r>
            <a:r>
              <a:rPr lang="en-GB" err="1"/>
              <a:t>mos</a:t>
            </a:r>
            <a:r>
              <a:rPr lang="en-GB"/>
              <a:t> </a:t>
            </a:r>
            <a:r>
              <a:rPr lang="en-GB" err="1"/>
              <a:t>nonsequunt</a:t>
            </a:r>
            <a:r>
              <a:rPr lang="en-GB"/>
              <a:t> </a:t>
            </a:r>
            <a:r>
              <a:rPr lang="en-GB" err="1"/>
              <a:t>ullabore</a:t>
            </a:r>
            <a:r>
              <a:rPr lang="en-GB"/>
              <a:t>, </a:t>
            </a:r>
            <a:r>
              <a:rPr lang="en-GB" err="1"/>
              <a:t>quiaerum</a:t>
            </a:r>
            <a:r>
              <a:rPr lang="en-GB"/>
              <a:t> </a:t>
            </a:r>
            <a:r>
              <a:rPr lang="en-GB" err="1"/>
              <a:t>volestis</a:t>
            </a:r>
            <a:r>
              <a:rPr lang="en-GB"/>
              <a:t> del </a:t>
            </a:r>
            <a:r>
              <a:rPr lang="en-GB" err="1"/>
              <a:t>mintotatur</a:t>
            </a:r>
            <a:r>
              <a:rPr lang="en-GB"/>
              <a:t>, </a:t>
            </a:r>
            <a:r>
              <a:rPr lang="en-GB" err="1"/>
              <a:t>cuptibe</a:t>
            </a:r>
            <a:r>
              <a:rPr lang="en-GB"/>
              <a:t> </a:t>
            </a:r>
            <a:r>
              <a:rPr lang="en-GB" err="1"/>
              <a:t>rrovita</a:t>
            </a:r>
            <a:r>
              <a:rPr lang="en-GB"/>
              <a:t> pedis serum nest </a:t>
            </a:r>
            <a:r>
              <a:rPr lang="en-GB" err="1"/>
              <a:t>eaqui</a:t>
            </a:r>
            <a:r>
              <a:rPr lang="en-GB"/>
              <a:t> </a:t>
            </a:r>
            <a:r>
              <a:rPr lang="en-GB" err="1"/>
              <a:t>velis</a:t>
            </a:r>
            <a:r>
              <a:rPr lang="en-GB"/>
              <a:t> </a:t>
            </a:r>
            <a:r>
              <a:rPr lang="en-GB" err="1"/>
              <a:t>magnatq</a:t>
            </a:r>
            <a:r>
              <a:rPr lang="en-GB"/>
              <a:t> </a:t>
            </a:r>
            <a:r>
              <a:rPr lang="en-GB" err="1"/>
              <a:t>uibernati</a:t>
            </a:r>
            <a:r>
              <a:rPr lang="en-GB"/>
              <a:t> </a:t>
            </a:r>
            <a:r>
              <a:rPr lang="en-GB" err="1"/>
              <a:t>illitat</a:t>
            </a:r>
            <a:r>
              <a:rPr lang="en-GB"/>
              <a:t> </a:t>
            </a:r>
            <a:r>
              <a:rPr lang="en-GB" err="1"/>
              <a:t>urehend</a:t>
            </a:r>
            <a:r>
              <a:rPr lang="en-GB"/>
              <a:t> </a:t>
            </a:r>
            <a:r>
              <a:rPr lang="en-GB" err="1"/>
              <a:t>ionsecto</a:t>
            </a:r>
            <a:r>
              <a:rPr lang="en-GB"/>
              <a:t> </a:t>
            </a:r>
            <a:r>
              <a:rPr lang="en-GB" err="1"/>
              <a:t>quuntis</a:t>
            </a:r>
            <a:r>
              <a:rPr lang="en-GB"/>
              <a:t> </a:t>
            </a:r>
            <a:r>
              <a:rPr lang="en-GB" err="1"/>
              <a:t>dolorem</a:t>
            </a:r>
            <a:r>
              <a:rPr lang="en-GB"/>
              <a:t> </a:t>
            </a:r>
            <a:r>
              <a:rPr lang="en-GB" err="1"/>
              <a:t>fugianditae</a:t>
            </a:r>
            <a:r>
              <a:rPr lang="en-GB"/>
              <a:t>. </a:t>
            </a:r>
            <a:r>
              <a:rPr lang="en-GB" err="1"/>
              <a:t>Tem</a:t>
            </a:r>
            <a:r>
              <a:rPr lang="en-GB"/>
              <a:t> </a:t>
            </a:r>
            <a:r>
              <a:rPr lang="en-GB" err="1"/>
              <a:t>ent</a:t>
            </a:r>
            <a:r>
              <a:rPr lang="en-GB"/>
              <a:t>, as </a:t>
            </a:r>
            <a:r>
              <a:rPr lang="en-GB" err="1"/>
              <a:t>aut</a:t>
            </a:r>
            <a:r>
              <a:rPr lang="en-GB"/>
              <a:t> </a:t>
            </a:r>
            <a:r>
              <a:rPr lang="en-GB" err="1"/>
              <a:t>omnisc</a:t>
            </a:r>
            <a:r>
              <a:rPr lang="en-GB"/>
              <a:t> </a:t>
            </a:r>
            <a:r>
              <a:rPr lang="en-GB" err="1"/>
              <a:t>velis</a:t>
            </a:r>
            <a:r>
              <a:rPr lang="en-GB"/>
              <a:t> </a:t>
            </a:r>
            <a:r>
              <a:rPr lang="en-GB" err="1"/>
              <a:t>magnatq</a:t>
            </a:r>
            <a:r>
              <a:rPr lang="en-GB"/>
              <a:t> </a:t>
            </a:r>
            <a:r>
              <a:rPr lang="en-GB" err="1"/>
              <a:t>uibernati</a:t>
            </a:r>
            <a:endParaRPr lang="en-GB"/>
          </a:p>
        </p:txBody>
      </p:sp>
    </p:spTree>
    <p:extLst>
      <p:ext uri="{BB962C8B-B14F-4D97-AF65-F5344CB8AC3E}">
        <p14:creationId xmlns:p14="http://schemas.microsoft.com/office/powerpoint/2010/main" val="1870316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9D78090A-F528-9343-8A24-89A28E0B1C1F}"/>
              </a:ext>
            </a:extLst>
          </p:cNvPr>
          <p:cNvSpPr>
            <a:spLocks noGrp="1"/>
          </p:cNvSpPr>
          <p:nvPr>
            <p:ph type="body" sz="quarter" idx="10" hasCustomPrompt="1"/>
          </p:nvPr>
        </p:nvSpPr>
        <p:spPr>
          <a:xfrm>
            <a:off x="1055688" y="2899376"/>
            <a:ext cx="7857307" cy="1368426"/>
          </a:xfrm>
          <a:prstGeom prst="rect">
            <a:avLst/>
          </a:prstGeom>
        </p:spPr>
        <p:txBody>
          <a:bodyPr/>
          <a:lstStyle>
            <a:lvl1pPr marL="0" indent="0" algn="l">
              <a:lnSpc>
                <a:spcPct val="90000"/>
              </a:lnSpc>
              <a:buNone/>
              <a:defRPr sz="4400" b="1" i="0">
                <a:solidFill>
                  <a:schemeClr val="bg1"/>
                </a:solidFill>
                <a:latin typeface="+mj-lt"/>
                <a:cs typeface="Arial Black" panose="020B0604020202020204" pitchFamily="34" charset="0"/>
              </a:defRPr>
            </a:lvl1pPr>
            <a:lvl2pPr algn="l">
              <a:defRPr/>
            </a:lvl2pPr>
            <a:lvl3pPr algn="l">
              <a:defRPr/>
            </a:lvl3pPr>
            <a:lvl4pPr algn="l">
              <a:defRPr/>
            </a:lvl4pPr>
            <a:lvl5pPr algn="l">
              <a:defRPr/>
            </a:lvl5pPr>
          </a:lstStyle>
          <a:p>
            <a:pPr lvl="0"/>
            <a:r>
              <a:rPr lang="en-GB" dirty="0"/>
              <a:t>POWERPOINT-MALL</a:t>
            </a:r>
            <a:br>
              <a:rPr lang="en-GB" dirty="0"/>
            </a:br>
            <a:r>
              <a:rPr lang="en-GB" dirty="0"/>
              <a:t>CLICK TO EDIT TEXT</a:t>
            </a:r>
          </a:p>
        </p:txBody>
      </p:sp>
      <p:sp>
        <p:nvSpPr>
          <p:cNvPr id="10" name="Text Placeholder 12">
            <a:extLst>
              <a:ext uri="{FF2B5EF4-FFF2-40B4-BE49-F238E27FC236}">
                <a16:creationId xmlns:a16="http://schemas.microsoft.com/office/drawing/2014/main" id="{ED59BBC8-78DF-9643-BD80-82521C66E25A}"/>
              </a:ext>
            </a:extLst>
          </p:cNvPr>
          <p:cNvSpPr>
            <a:spLocks noGrp="1"/>
          </p:cNvSpPr>
          <p:nvPr>
            <p:ph type="body" sz="quarter" idx="11" hasCustomPrompt="1"/>
          </p:nvPr>
        </p:nvSpPr>
        <p:spPr>
          <a:xfrm>
            <a:off x="1055688" y="2349500"/>
            <a:ext cx="6577012" cy="401676"/>
          </a:xfrm>
          <a:prstGeom prst="rect">
            <a:avLst/>
          </a:prstGeom>
        </p:spPr>
        <p:txBody>
          <a:bodyPr/>
          <a:lstStyle>
            <a:lvl1pPr marL="0" indent="0" algn="l">
              <a:buNone/>
              <a:defRPr sz="2000" b="0" i="0">
                <a:solidFill>
                  <a:schemeClr val="bg1"/>
                </a:solidFill>
                <a:latin typeface="+mn-lt"/>
                <a:cs typeface="Arial" panose="020B0604020202020204" pitchFamily="34" charset="0"/>
              </a:defRPr>
            </a:lvl1pPr>
          </a:lstStyle>
          <a:p>
            <a:pPr lvl="0"/>
            <a:r>
              <a:rPr lang="en-GB" dirty="0"/>
              <a:t>Presentation</a:t>
            </a:r>
            <a:endParaRPr lang="en-SE" dirty="0"/>
          </a:p>
        </p:txBody>
      </p:sp>
      <p:sp>
        <p:nvSpPr>
          <p:cNvPr id="11" name="Text Placeholder 12">
            <a:extLst>
              <a:ext uri="{FF2B5EF4-FFF2-40B4-BE49-F238E27FC236}">
                <a16:creationId xmlns:a16="http://schemas.microsoft.com/office/drawing/2014/main" id="{DC0A3995-E9A0-4749-8E4D-55855FD080E2}"/>
              </a:ext>
            </a:extLst>
          </p:cNvPr>
          <p:cNvSpPr>
            <a:spLocks noGrp="1"/>
          </p:cNvSpPr>
          <p:nvPr>
            <p:ph type="body" sz="quarter" idx="12" hasCustomPrompt="1"/>
          </p:nvPr>
        </p:nvSpPr>
        <p:spPr>
          <a:xfrm>
            <a:off x="1055688" y="4272523"/>
            <a:ext cx="6577012" cy="401676"/>
          </a:xfrm>
          <a:prstGeom prst="rect">
            <a:avLst/>
          </a:prstGeom>
        </p:spPr>
        <p:txBody>
          <a:bodyPr/>
          <a:lstStyle>
            <a:lvl1pPr marL="0" indent="0" algn="l">
              <a:buNone/>
              <a:defRPr sz="2000" b="0" i="0">
                <a:solidFill>
                  <a:schemeClr val="bg1"/>
                </a:solidFill>
                <a:latin typeface="+mn-lt"/>
                <a:cs typeface="Arial" panose="020B0604020202020204" pitchFamily="34" charset="0"/>
              </a:defRPr>
            </a:lvl1pPr>
          </a:lstStyle>
          <a:p>
            <a:pPr lvl="0"/>
            <a:r>
              <a:rPr lang="en-GB" dirty="0" err="1"/>
              <a:t>för</a:t>
            </a:r>
            <a:r>
              <a:rPr lang="en-GB" dirty="0"/>
              <a:t> </a:t>
            </a:r>
            <a:r>
              <a:rPr lang="en-GB" dirty="0" err="1"/>
              <a:t>Skåns</a:t>
            </a:r>
            <a:r>
              <a:rPr lang="en-GB" dirty="0"/>
              <a:t> </a:t>
            </a:r>
            <a:r>
              <a:rPr lang="en-GB" dirty="0" err="1"/>
              <a:t>Kommuner</a:t>
            </a:r>
            <a:endParaRPr lang="en-SE" dirty="0"/>
          </a:p>
        </p:txBody>
      </p:sp>
    </p:spTree>
    <p:extLst>
      <p:ext uri="{BB962C8B-B14F-4D97-AF65-F5344CB8AC3E}">
        <p14:creationId xmlns:p14="http://schemas.microsoft.com/office/powerpoint/2010/main" val="80428941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ange bakgrundsbi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32DC9BA-D60C-40AF-975B-CA6606C88F8B}"/>
              </a:ext>
            </a:extLst>
          </p:cNvPr>
          <p:cNvPicPr>
            <a:picLocks noChangeAspect="1"/>
          </p:cNvPicPr>
          <p:nvPr userDrawn="1"/>
        </p:nvPicPr>
        <p:blipFill>
          <a:blip r:embed="rId2"/>
          <a:srcRect/>
          <a:stretch/>
        </p:blipFill>
        <p:spPr>
          <a:xfrm>
            <a:off x="9933992" y="455919"/>
            <a:ext cx="1852978" cy="576739"/>
          </a:xfrm>
          <a:prstGeom prst="rect">
            <a:avLst/>
          </a:prstGeom>
        </p:spPr>
      </p:pic>
      <p:pic>
        <p:nvPicPr>
          <p:cNvPr id="5" name="Bildobjekt 4" descr="En bild som visar kvinna, person&#10;&#10;Automatiskt genererad beskrivning">
            <a:extLst>
              <a:ext uri="{FF2B5EF4-FFF2-40B4-BE49-F238E27FC236}">
                <a16:creationId xmlns:a16="http://schemas.microsoft.com/office/drawing/2014/main" id="{F67CB889-F6ED-440D-8EEB-BB601347CD56}"/>
              </a:ext>
            </a:extLst>
          </p:cNvPr>
          <p:cNvPicPr>
            <a:picLocks noChangeAspect="1"/>
          </p:cNvPicPr>
          <p:nvPr userDrawn="1"/>
        </p:nvPicPr>
        <p:blipFill>
          <a:blip r:embed="rId3"/>
          <a:stretch>
            <a:fillRect/>
          </a:stretch>
        </p:blipFill>
        <p:spPr>
          <a:xfrm>
            <a:off x="0" y="0"/>
            <a:ext cx="12192000" cy="6858000"/>
          </a:xfrm>
          <a:prstGeom prst="rect">
            <a:avLst/>
          </a:prstGeom>
        </p:spPr>
      </p:pic>
      <p:pic>
        <p:nvPicPr>
          <p:cNvPr id="6" name="Picture 6">
            <a:extLst>
              <a:ext uri="{FF2B5EF4-FFF2-40B4-BE49-F238E27FC236}">
                <a16:creationId xmlns:a16="http://schemas.microsoft.com/office/drawing/2014/main" id="{98008AC3-128B-4E0F-82D5-4C742337086C}"/>
              </a:ext>
            </a:extLst>
          </p:cNvPr>
          <p:cNvPicPr>
            <a:picLocks noChangeAspect="1"/>
          </p:cNvPicPr>
          <p:nvPr userDrawn="1"/>
        </p:nvPicPr>
        <p:blipFill>
          <a:blip r:embed="rId2"/>
          <a:srcRect/>
          <a:stretch/>
        </p:blipFill>
        <p:spPr>
          <a:xfrm>
            <a:off x="9933992" y="455919"/>
            <a:ext cx="1852978" cy="576739"/>
          </a:xfrm>
          <a:prstGeom prst="rect">
            <a:avLst/>
          </a:prstGeom>
        </p:spPr>
      </p:pic>
      <p:sp>
        <p:nvSpPr>
          <p:cNvPr id="9" name="Platshållare för text 8">
            <a:extLst>
              <a:ext uri="{FF2B5EF4-FFF2-40B4-BE49-F238E27FC236}">
                <a16:creationId xmlns:a16="http://schemas.microsoft.com/office/drawing/2014/main" id="{54382A6E-E456-46EC-A9C8-5EEDD355161E}"/>
              </a:ext>
            </a:extLst>
          </p:cNvPr>
          <p:cNvSpPr>
            <a:spLocks noGrp="1"/>
          </p:cNvSpPr>
          <p:nvPr>
            <p:ph type="body" sz="quarter" idx="18" hasCustomPrompt="1"/>
          </p:nvPr>
        </p:nvSpPr>
        <p:spPr>
          <a:xfrm>
            <a:off x="6465443" y="3888355"/>
            <a:ext cx="5131471" cy="538162"/>
          </a:xfrm>
          <a:prstGeom prst="rect">
            <a:avLst/>
          </a:prstGeom>
        </p:spPr>
        <p:txBody>
          <a:bodyPr/>
          <a:lstStyle>
            <a:lvl1pPr marL="0" indent="0">
              <a:buNone/>
              <a:defRPr sz="2400" b="0">
                <a:solidFill>
                  <a:schemeClr val="bg1"/>
                </a:solidFill>
                <a:latin typeface="+mj-lt"/>
              </a:defRPr>
            </a:lvl1pPr>
          </a:lstStyle>
          <a:p>
            <a:pPr lvl="0"/>
            <a:r>
              <a:rPr lang="en-SE" dirty="0"/>
              <a:t>LOREM IPSUM DOLOR</a:t>
            </a:r>
          </a:p>
        </p:txBody>
      </p:sp>
      <p:sp>
        <p:nvSpPr>
          <p:cNvPr id="10" name="Platshållare för text 2">
            <a:extLst>
              <a:ext uri="{FF2B5EF4-FFF2-40B4-BE49-F238E27FC236}">
                <a16:creationId xmlns:a16="http://schemas.microsoft.com/office/drawing/2014/main" id="{2D2269BC-E018-4E43-BBB0-DDF54A9143B0}"/>
              </a:ext>
            </a:extLst>
          </p:cNvPr>
          <p:cNvSpPr>
            <a:spLocks noGrp="1"/>
          </p:cNvSpPr>
          <p:nvPr>
            <p:ph type="body" sz="quarter" idx="20" hasCustomPrompt="1"/>
          </p:nvPr>
        </p:nvSpPr>
        <p:spPr>
          <a:xfrm>
            <a:off x="6465443" y="4426517"/>
            <a:ext cx="5131471" cy="2032340"/>
          </a:xfrm>
          <a:prstGeom prst="rect">
            <a:avLst/>
          </a:prstGeom>
        </p:spPr>
        <p:txBody>
          <a:bodyPr/>
          <a:lstStyle>
            <a:lvl1pPr marL="0" indent="0">
              <a:lnSpc>
                <a:spcPct val="100000"/>
              </a:lnSpc>
              <a:buNone/>
              <a:defRPr sz="1600">
                <a:solidFill>
                  <a:schemeClr val="bg1"/>
                </a:solidFill>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r>
              <a:rPr lang="en-GB" dirty="0"/>
              <a:t> quo </a:t>
            </a:r>
            <a:r>
              <a:rPr lang="en-GB" dirty="0" err="1"/>
              <a:t>etum</a:t>
            </a:r>
            <a:r>
              <a:rPr lang="en-GB" dirty="0"/>
              <a:t> que </a:t>
            </a:r>
            <a:r>
              <a:rPr lang="en-GB" dirty="0" err="1"/>
              <a:t>ipsundandem</a:t>
            </a:r>
            <a:r>
              <a:rPr lang="en-GB" dirty="0"/>
              <a:t> </a:t>
            </a:r>
            <a:r>
              <a:rPr lang="en-GB" dirty="0" err="1"/>
              <a:t>duci</a:t>
            </a:r>
            <a:r>
              <a:rPr lang="en-GB" dirty="0"/>
              <a:t> </a:t>
            </a:r>
            <a:r>
              <a:rPr lang="en-GB" dirty="0" err="1"/>
              <a:t>officip</a:t>
            </a:r>
            <a:r>
              <a:rPr lang="en-GB" dirty="0"/>
              <a:t> </a:t>
            </a:r>
            <a:r>
              <a:rPr lang="en-GB" dirty="0" err="1"/>
              <a:t>ideles</a:t>
            </a:r>
            <a:r>
              <a:rPr lang="en-GB" dirty="0"/>
              <a:t> </a:t>
            </a:r>
            <a:r>
              <a:rPr lang="en-GB" dirty="0" err="1"/>
              <a:t>modita</a:t>
            </a:r>
            <a:r>
              <a:rPr lang="en-GB" dirty="0"/>
              <a:t> </a:t>
            </a:r>
            <a:r>
              <a:rPr lang="en-GB" dirty="0" err="1"/>
              <a:t>porem</a:t>
            </a:r>
            <a:r>
              <a:rPr lang="en-GB" dirty="0"/>
              <a:t> </a:t>
            </a:r>
            <a:r>
              <a:rPr lang="en-GB" dirty="0" err="1"/>
              <a:t>aut</a:t>
            </a:r>
            <a:r>
              <a:rPr lang="en-GB" dirty="0"/>
              <a:t> </a:t>
            </a:r>
            <a:r>
              <a:rPr lang="en-GB" dirty="0" err="1"/>
              <a:t>mos</a:t>
            </a:r>
            <a:r>
              <a:rPr lang="en-GB" dirty="0"/>
              <a:t> </a:t>
            </a:r>
            <a:r>
              <a:rPr lang="en-GB" dirty="0" err="1"/>
              <a:t>nonsequunt</a:t>
            </a:r>
            <a:r>
              <a:rPr lang="en-GB" dirty="0"/>
              <a:t> </a:t>
            </a:r>
            <a:r>
              <a:rPr lang="en-GB" dirty="0" err="1"/>
              <a:t>ullabore</a:t>
            </a:r>
            <a:r>
              <a:rPr lang="en-GB" dirty="0"/>
              <a:t>, </a:t>
            </a:r>
            <a:r>
              <a:rPr lang="en-GB" dirty="0" err="1"/>
              <a:t>quiaerum</a:t>
            </a:r>
            <a:r>
              <a:rPr lang="en-GB" dirty="0"/>
              <a:t> </a:t>
            </a:r>
            <a:r>
              <a:rPr lang="en-GB" dirty="0" err="1"/>
              <a:t>volestis</a:t>
            </a:r>
            <a:r>
              <a:rPr lang="en-GB" dirty="0"/>
              <a:t> del </a:t>
            </a:r>
            <a:r>
              <a:rPr lang="en-GB" dirty="0" err="1"/>
              <a:t>mintotatur</a:t>
            </a:r>
            <a:r>
              <a:rPr lang="en-GB" dirty="0"/>
              <a:t>, </a:t>
            </a:r>
            <a:r>
              <a:rPr lang="en-GB" dirty="0" err="1"/>
              <a:t>cuptibe</a:t>
            </a:r>
            <a:r>
              <a:rPr lang="en-GB" dirty="0"/>
              <a:t> </a:t>
            </a:r>
            <a:r>
              <a:rPr lang="en-GB" dirty="0" err="1"/>
              <a:t>rrovita</a:t>
            </a:r>
            <a:r>
              <a:rPr lang="en-GB" dirty="0"/>
              <a:t> pedis serum nest </a:t>
            </a:r>
            <a:r>
              <a:rPr lang="en-GB" dirty="0" err="1"/>
              <a:t>eaqui</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r>
              <a:rPr lang="en-GB" dirty="0" err="1"/>
              <a:t>Tem</a:t>
            </a:r>
            <a:r>
              <a:rPr lang="en-GB" dirty="0"/>
              <a:t> </a:t>
            </a:r>
            <a:r>
              <a:rPr lang="en-GB" dirty="0" err="1"/>
              <a:t>ent</a:t>
            </a:r>
            <a:r>
              <a:rPr lang="en-GB" dirty="0"/>
              <a:t>, as </a:t>
            </a:r>
            <a:r>
              <a:rPr lang="en-GB" dirty="0" err="1"/>
              <a:t>aut</a:t>
            </a:r>
            <a:r>
              <a:rPr lang="en-GB" dirty="0"/>
              <a:t> </a:t>
            </a:r>
            <a:r>
              <a:rPr lang="en-GB" dirty="0" err="1"/>
              <a:t>omnisc</a:t>
            </a:r>
            <a:r>
              <a:rPr lang="en-GB" dirty="0"/>
              <a:t> </a:t>
            </a:r>
            <a:r>
              <a:rPr lang="en-GB" dirty="0" err="1"/>
              <a:t>velis</a:t>
            </a:r>
            <a:r>
              <a:rPr lang="en-GB" dirty="0"/>
              <a:t> </a:t>
            </a:r>
            <a:r>
              <a:rPr lang="en-GB" dirty="0" err="1"/>
              <a:t>magnatq</a:t>
            </a:r>
            <a:r>
              <a:rPr lang="en-GB" dirty="0"/>
              <a:t> </a:t>
            </a:r>
            <a:r>
              <a:rPr lang="en-GB" dirty="0" err="1"/>
              <a:t>uibernati</a:t>
            </a:r>
            <a:endParaRPr lang="en-GB" dirty="0"/>
          </a:p>
        </p:txBody>
      </p:sp>
    </p:spTree>
    <p:extLst>
      <p:ext uri="{BB962C8B-B14F-4D97-AF65-F5344CB8AC3E}">
        <p14:creationId xmlns:p14="http://schemas.microsoft.com/office/powerpoint/2010/main" val="3818700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bakgrundsbild 2">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67CB889-F6ED-440D-8EEB-BB601347CD56}"/>
              </a:ext>
            </a:extLst>
          </p:cNvPr>
          <p:cNvPicPr>
            <a:picLocks noChangeAspect="1"/>
          </p:cNvPicPr>
          <p:nvPr userDrawn="1"/>
        </p:nvPicPr>
        <p:blipFill>
          <a:blip r:embed="rId2"/>
          <a:srcRect t="10143" b="10143"/>
          <a:stretch/>
        </p:blipFill>
        <p:spPr>
          <a:xfrm>
            <a:off x="-4508" y="-5514"/>
            <a:ext cx="12196508" cy="6876000"/>
          </a:xfrm>
          <a:prstGeom prst="rect">
            <a:avLst/>
          </a:prstGeom>
        </p:spPr>
      </p:pic>
      <p:pic>
        <p:nvPicPr>
          <p:cNvPr id="2" name="Picture 6">
            <a:extLst>
              <a:ext uri="{FF2B5EF4-FFF2-40B4-BE49-F238E27FC236}">
                <a16:creationId xmlns:a16="http://schemas.microsoft.com/office/drawing/2014/main" id="{E32DC9BA-D60C-40AF-975B-CA6606C88F8B}"/>
              </a:ext>
            </a:extLst>
          </p:cNvPr>
          <p:cNvPicPr>
            <a:picLocks noChangeAspect="1"/>
          </p:cNvPicPr>
          <p:nvPr userDrawn="1"/>
        </p:nvPicPr>
        <p:blipFill>
          <a:blip r:embed="rId3"/>
          <a:srcRect/>
          <a:stretch/>
        </p:blipFill>
        <p:spPr>
          <a:xfrm>
            <a:off x="9933992" y="455919"/>
            <a:ext cx="1852978" cy="576739"/>
          </a:xfrm>
          <a:prstGeom prst="rect">
            <a:avLst/>
          </a:prstGeom>
        </p:spPr>
      </p:pic>
      <p:sp>
        <p:nvSpPr>
          <p:cNvPr id="9" name="Platshållare för text 8">
            <a:extLst>
              <a:ext uri="{FF2B5EF4-FFF2-40B4-BE49-F238E27FC236}">
                <a16:creationId xmlns:a16="http://schemas.microsoft.com/office/drawing/2014/main" id="{54382A6E-E456-46EC-A9C8-5EEDD355161E}"/>
              </a:ext>
            </a:extLst>
          </p:cNvPr>
          <p:cNvSpPr>
            <a:spLocks noGrp="1"/>
          </p:cNvSpPr>
          <p:nvPr>
            <p:ph type="body" sz="quarter" idx="18" hasCustomPrompt="1"/>
          </p:nvPr>
        </p:nvSpPr>
        <p:spPr>
          <a:xfrm>
            <a:off x="6465443" y="3888355"/>
            <a:ext cx="5131471" cy="538162"/>
          </a:xfrm>
          <a:prstGeom prst="rect">
            <a:avLst/>
          </a:prstGeom>
        </p:spPr>
        <p:txBody>
          <a:bodyPr/>
          <a:lstStyle>
            <a:lvl1pPr marL="0" indent="0">
              <a:buNone/>
              <a:defRPr sz="2400" b="0">
                <a:solidFill>
                  <a:schemeClr val="bg1"/>
                </a:solidFill>
                <a:latin typeface="+mj-lt"/>
              </a:defRPr>
            </a:lvl1pPr>
          </a:lstStyle>
          <a:p>
            <a:pPr lvl="0"/>
            <a:r>
              <a:rPr lang="en-SE" dirty="0"/>
              <a:t>LOREM IPSUM DOLOR</a:t>
            </a:r>
          </a:p>
        </p:txBody>
      </p:sp>
      <p:sp>
        <p:nvSpPr>
          <p:cNvPr id="10" name="Platshållare för text 2">
            <a:extLst>
              <a:ext uri="{FF2B5EF4-FFF2-40B4-BE49-F238E27FC236}">
                <a16:creationId xmlns:a16="http://schemas.microsoft.com/office/drawing/2014/main" id="{2D2269BC-E018-4E43-BBB0-DDF54A9143B0}"/>
              </a:ext>
            </a:extLst>
          </p:cNvPr>
          <p:cNvSpPr>
            <a:spLocks noGrp="1"/>
          </p:cNvSpPr>
          <p:nvPr>
            <p:ph type="body" sz="quarter" idx="20" hasCustomPrompt="1"/>
          </p:nvPr>
        </p:nvSpPr>
        <p:spPr>
          <a:xfrm>
            <a:off x="6465443" y="4426517"/>
            <a:ext cx="5131471" cy="2032340"/>
          </a:xfrm>
          <a:prstGeom prst="rect">
            <a:avLst/>
          </a:prstGeom>
        </p:spPr>
        <p:txBody>
          <a:bodyPr/>
          <a:lstStyle>
            <a:lvl1pPr marL="0" indent="0">
              <a:lnSpc>
                <a:spcPct val="100000"/>
              </a:lnSpc>
              <a:buNone/>
              <a:defRPr sz="1600">
                <a:solidFill>
                  <a:schemeClr val="bg1"/>
                </a:solidFill>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r>
              <a:rPr lang="en-GB" dirty="0"/>
              <a:t> quo </a:t>
            </a:r>
            <a:r>
              <a:rPr lang="en-GB" dirty="0" err="1"/>
              <a:t>etum</a:t>
            </a:r>
            <a:r>
              <a:rPr lang="en-GB" dirty="0"/>
              <a:t> que </a:t>
            </a:r>
            <a:r>
              <a:rPr lang="en-GB" dirty="0" err="1"/>
              <a:t>ipsundandem</a:t>
            </a:r>
            <a:r>
              <a:rPr lang="en-GB" dirty="0"/>
              <a:t> </a:t>
            </a:r>
            <a:r>
              <a:rPr lang="en-GB" dirty="0" err="1"/>
              <a:t>duci</a:t>
            </a:r>
            <a:r>
              <a:rPr lang="en-GB" dirty="0"/>
              <a:t> </a:t>
            </a:r>
            <a:r>
              <a:rPr lang="en-GB" dirty="0" err="1"/>
              <a:t>officip</a:t>
            </a:r>
            <a:r>
              <a:rPr lang="en-GB" dirty="0"/>
              <a:t> </a:t>
            </a:r>
            <a:r>
              <a:rPr lang="en-GB" dirty="0" err="1"/>
              <a:t>ideles</a:t>
            </a:r>
            <a:r>
              <a:rPr lang="en-GB" dirty="0"/>
              <a:t> </a:t>
            </a:r>
            <a:r>
              <a:rPr lang="en-GB" dirty="0" err="1"/>
              <a:t>modita</a:t>
            </a:r>
            <a:r>
              <a:rPr lang="en-GB" dirty="0"/>
              <a:t> </a:t>
            </a:r>
            <a:r>
              <a:rPr lang="en-GB" dirty="0" err="1"/>
              <a:t>porem</a:t>
            </a:r>
            <a:r>
              <a:rPr lang="en-GB" dirty="0"/>
              <a:t> </a:t>
            </a:r>
            <a:r>
              <a:rPr lang="en-GB" dirty="0" err="1"/>
              <a:t>aut</a:t>
            </a:r>
            <a:r>
              <a:rPr lang="en-GB" dirty="0"/>
              <a:t> </a:t>
            </a:r>
            <a:r>
              <a:rPr lang="en-GB" dirty="0" err="1"/>
              <a:t>mos</a:t>
            </a:r>
            <a:r>
              <a:rPr lang="en-GB" dirty="0"/>
              <a:t> </a:t>
            </a:r>
            <a:r>
              <a:rPr lang="en-GB" dirty="0" err="1"/>
              <a:t>nonsequunt</a:t>
            </a:r>
            <a:r>
              <a:rPr lang="en-GB" dirty="0"/>
              <a:t> </a:t>
            </a:r>
            <a:r>
              <a:rPr lang="en-GB" dirty="0" err="1"/>
              <a:t>ullabore</a:t>
            </a:r>
            <a:r>
              <a:rPr lang="en-GB" dirty="0"/>
              <a:t>, </a:t>
            </a:r>
            <a:r>
              <a:rPr lang="en-GB" dirty="0" err="1"/>
              <a:t>quiaerum</a:t>
            </a:r>
            <a:r>
              <a:rPr lang="en-GB" dirty="0"/>
              <a:t> </a:t>
            </a:r>
            <a:r>
              <a:rPr lang="en-GB" dirty="0" err="1"/>
              <a:t>volestis</a:t>
            </a:r>
            <a:r>
              <a:rPr lang="en-GB" dirty="0"/>
              <a:t> del </a:t>
            </a:r>
            <a:r>
              <a:rPr lang="en-GB" dirty="0" err="1"/>
              <a:t>mintotatur</a:t>
            </a:r>
            <a:r>
              <a:rPr lang="en-GB" dirty="0"/>
              <a:t>, </a:t>
            </a:r>
            <a:r>
              <a:rPr lang="en-GB" dirty="0" err="1"/>
              <a:t>cuptibe</a:t>
            </a:r>
            <a:r>
              <a:rPr lang="en-GB" dirty="0"/>
              <a:t> </a:t>
            </a:r>
            <a:r>
              <a:rPr lang="en-GB" dirty="0" err="1"/>
              <a:t>rrovita</a:t>
            </a:r>
            <a:r>
              <a:rPr lang="en-GB" dirty="0"/>
              <a:t> pedis serum nest </a:t>
            </a:r>
            <a:r>
              <a:rPr lang="en-GB" dirty="0" err="1"/>
              <a:t>eaqui</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r>
              <a:rPr lang="en-GB" dirty="0" err="1"/>
              <a:t>Tem</a:t>
            </a:r>
            <a:r>
              <a:rPr lang="en-GB" dirty="0"/>
              <a:t> </a:t>
            </a:r>
            <a:r>
              <a:rPr lang="en-GB" dirty="0" err="1"/>
              <a:t>ent</a:t>
            </a:r>
            <a:r>
              <a:rPr lang="en-GB" dirty="0"/>
              <a:t>, as </a:t>
            </a:r>
            <a:r>
              <a:rPr lang="en-GB" dirty="0" err="1"/>
              <a:t>aut</a:t>
            </a:r>
            <a:r>
              <a:rPr lang="en-GB" dirty="0"/>
              <a:t> </a:t>
            </a:r>
            <a:r>
              <a:rPr lang="en-GB" dirty="0" err="1"/>
              <a:t>omnisc</a:t>
            </a:r>
            <a:r>
              <a:rPr lang="en-GB" dirty="0"/>
              <a:t> </a:t>
            </a:r>
            <a:r>
              <a:rPr lang="en-GB" dirty="0" err="1"/>
              <a:t>velis</a:t>
            </a:r>
            <a:r>
              <a:rPr lang="en-GB" dirty="0"/>
              <a:t> </a:t>
            </a:r>
            <a:r>
              <a:rPr lang="en-GB" dirty="0" err="1"/>
              <a:t>magnatq</a:t>
            </a:r>
            <a:r>
              <a:rPr lang="en-GB" dirty="0"/>
              <a:t> </a:t>
            </a:r>
            <a:r>
              <a:rPr lang="en-GB" dirty="0" err="1"/>
              <a:t>uibernati</a:t>
            </a:r>
            <a:endParaRPr lang="en-GB" dirty="0"/>
          </a:p>
        </p:txBody>
      </p:sp>
    </p:spTree>
    <p:extLst>
      <p:ext uri="{BB962C8B-B14F-4D97-AF65-F5344CB8AC3E}">
        <p14:creationId xmlns:p14="http://schemas.microsoft.com/office/powerpoint/2010/main" val="415651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range bakgrundsbild 3">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67CB889-F6ED-440D-8EEB-BB601347CD56}"/>
              </a:ext>
            </a:extLst>
          </p:cNvPr>
          <p:cNvPicPr>
            <a:picLocks noChangeAspect="1"/>
          </p:cNvPicPr>
          <p:nvPr userDrawn="1"/>
        </p:nvPicPr>
        <p:blipFill>
          <a:blip r:embed="rId2"/>
          <a:srcRect t="10143" b="10143"/>
          <a:stretch/>
        </p:blipFill>
        <p:spPr>
          <a:xfrm>
            <a:off x="-4508" y="-5514"/>
            <a:ext cx="12192000" cy="6876000"/>
          </a:xfrm>
          <a:prstGeom prst="rect">
            <a:avLst/>
          </a:prstGeom>
        </p:spPr>
      </p:pic>
      <p:pic>
        <p:nvPicPr>
          <p:cNvPr id="2" name="Picture 6">
            <a:extLst>
              <a:ext uri="{FF2B5EF4-FFF2-40B4-BE49-F238E27FC236}">
                <a16:creationId xmlns:a16="http://schemas.microsoft.com/office/drawing/2014/main" id="{E32DC9BA-D60C-40AF-975B-CA6606C88F8B}"/>
              </a:ext>
            </a:extLst>
          </p:cNvPr>
          <p:cNvPicPr>
            <a:picLocks noChangeAspect="1"/>
          </p:cNvPicPr>
          <p:nvPr userDrawn="1"/>
        </p:nvPicPr>
        <p:blipFill>
          <a:blip r:embed="rId3"/>
          <a:srcRect/>
          <a:stretch/>
        </p:blipFill>
        <p:spPr>
          <a:xfrm>
            <a:off x="9933992" y="455919"/>
            <a:ext cx="1852978" cy="576739"/>
          </a:xfrm>
          <a:prstGeom prst="rect">
            <a:avLst/>
          </a:prstGeom>
        </p:spPr>
      </p:pic>
      <p:sp>
        <p:nvSpPr>
          <p:cNvPr id="9" name="Platshållare för text 8">
            <a:extLst>
              <a:ext uri="{FF2B5EF4-FFF2-40B4-BE49-F238E27FC236}">
                <a16:creationId xmlns:a16="http://schemas.microsoft.com/office/drawing/2014/main" id="{54382A6E-E456-46EC-A9C8-5EEDD355161E}"/>
              </a:ext>
            </a:extLst>
          </p:cNvPr>
          <p:cNvSpPr>
            <a:spLocks noGrp="1"/>
          </p:cNvSpPr>
          <p:nvPr>
            <p:ph type="body" sz="quarter" idx="18" hasCustomPrompt="1"/>
          </p:nvPr>
        </p:nvSpPr>
        <p:spPr>
          <a:xfrm>
            <a:off x="6465443" y="3888355"/>
            <a:ext cx="5131471" cy="538162"/>
          </a:xfrm>
          <a:prstGeom prst="rect">
            <a:avLst/>
          </a:prstGeom>
        </p:spPr>
        <p:txBody>
          <a:bodyPr/>
          <a:lstStyle>
            <a:lvl1pPr marL="0" indent="0">
              <a:buNone/>
              <a:defRPr sz="2400" b="0">
                <a:solidFill>
                  <a:schemeClr val="bg1"/>
                </a:solidFill>
                <a:latin typeface="+mj-lt"/>
              </a:defRPr>
            </a:lvl1pPr>
          </a:lstStyle>
          <a:p>
            <a:pPr lvl="0"/>
            <a:r>
              <a:rPr lang="en-SE" dirty="0"/>
              <a:t>LOREM IPSUM DOLOR</a:t>
            </a:r>
          </a:p>
        </p:txBody>
      </p:sp>
      <p:sp>
        <p:nvSpPr>
          <p:cNvPr id="10" name="Platshållare för text 2">
            <a:extLst>
              <a:ext uri="{FF2B5EF4-FFF2-40B4-BE49-F238E27FC236}">
                <a16:creationId xmlns:a16="http://schemas.microsoft.com/office/drawing/2014/main" id="{2D2269BC-E018-4E43-BBB0-DDF54A9143B0}"/>
              </a:ext>
            </a:extLst>
          </p:cNvPr>
          <p:cNvSpPr>
            <a:spLocks noGrp="1"/>
          </p:cNvSpPr>
          <p:nvPr>
            <p:ph type="body" sz="quarter" idx="20" hasCustomPrompt="1"/>
          </p:nvPr>
        </p:nvSpPr>
        <p:spPr>
          <a:xfrm>
            <a:off x="6465443" y="4426517"/>
            <a:ext cx="5131471" cy="2032340"/>
          </a:xfrm>
          <a:prstGeom prst="rect">
            <a:avLst/>
          </a:prstGeom>
        </p:spPr>
        <p:txBody>
          <a:bodyPr/>
          <a:lstStyle>
            <a:lvl1pPr marL="0" indent="0">
              <a:lnSpc>
                <a:spcPct val="100000"/>
              </a:lnSpc>
              <a:buNone/>
              <a:defRPr sz="1600">
                <a:solidFill>
                  <a:schemeClr val="bg1"/>
                </a:solidFill>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r>
              <a:rPr lang="en-GB" dirty="0"/>
              <a:t> quo </a:t>
            </a:r>
            <a:r>
              <a:rPr lang="en-GB" dirty="0" err="1"/>
              <a:t>etum</a:t>
            </a:r>
            <a:r>
              <a:rPr lang="en-GB" dirty="0"/>
              <a:t> que </a:t>
            </a:r>
            <a:r>
              <a:rPr lang="en-GB" dirty="0" err="1"/>
              <a:t>ipsundandem</a:t>
            </a:r>
            <a:r>
              <a:rPr lang="en-GB" dirty="0"/>
              <a:t> </a:t>
            </a:r>
            <a:r>
              <a:rPr lang="en-GB" dirty="0" err="1"/>
              <a:t>duci</a:t>
            </a:r>
            <a:r>
              <a:rPr lang="en-GB" dirty="0"/>
              <a:t> </a:t>
            </a:r>
            <a:r>
              <a:rPr lang="en-GB" dirty="0" err="1"/>
              <a:t>officip</a:t>
            </a:r>
            <a:r>
              <a:rPr lang="en-GB" dirty="0"/>
              <a:t> </a:t>
            </a:r>
            <a:r>
              <a:rPr lang="en-GB" dirty="0" err="1"/>
              <a:t>ideles</a:t>
            </a:r>
            <a:r>
              <a:rPr lang="en-GB" dirty="0"/>
              <a:t> </a:t>
            </a:r>
            <a:r>
              <a:rPr lang="en-GB" dirty="0" err="1"/>
              <a:t>modita</a:t>
            </a:r>
            <a:r>
              <a:rPr lang="en-GB" dirty="0"/>
              <a:t> </a:t>
            </a:r>
            <a:r>
              <a:rPr lang="en-GB" dirty="0" err="1"/>
              <a:t>porem</a:t>
            </a:r>
            <a:r>
              <a:rPr lang="en-GB" dirty="0"/>
              <a:t> </a:t>
            </a:r>
            <a:r>
              <a:rPr lang="en-GB" dirty="0" err="1"/>
              <a:t>aut</a:t>
            </a:r>
            <a:r>
              <a:rPr lang="en-GB" dirty="0"/>
              <a:t> </a:t>
            </a:r>
            <a:r>
              <a:rPr lang="en-GB" dirty="0" err="1"/>
              <a:t>mos</a:t>
            </a:r>
            <a:r>
              <a:rPr lang="en-GB" dirty="0"/>
              <a:t> </a:t>
            </a:r>
            <a:r>
              <a:rPr lang="en-GB" dirty="0" err="1"/>
              <a:t>nonsequunt</a:t>
            </a:r>
            <a:r>
              <a:rPr lang="en-GB" dirty="0"/>
              <a:t> </a:t>
            </a:r>
            <a:r>
              <a:rPr lang="en-GB" dirty="0" err="1"/>
              <a:t>ullabore</a:t>
            </a:r>
            <a:r>
              <a:rPr lang="en-GB" dirty="0"/>
              <a:t>, </a:t>
            </a:r>
            <a:r>
              <a:rPr lang="en-GB" dirty="0" err="1"/>
              <a:t>quiaerum</a:t>
            </a:r>
            <a:r>
              <a:rPr lang="en-GB" dirty="0"/>
              <a:t> </a:t>
            </a:r>
            <a:r>
              <a:rPr lang="en-GB" dirty="0" err="1"/>
              <a:t>volestis</a:t>
            </a:r>
            <a:r>
              <a:rPr lang="en-GB" dirty="0"/>
              <a:t> del </a:t>
            </a:r>
            <a:r>
              <a:rPr lang="en-GB" dirty="0" err="1"/>
              <a:t>mintotatur</a:t>
            </a:r>
            <a:r>
              <a:rPr lang="en-GB" dirty="0"/>
              <a:t>, </a:t>
            </a:r>
            <a:r>
              <a:rPr lang="en-GB" dirty="0" err="1"/>
              <a:t>cuptibe</a:t>
            </a:r>
            <a:r>
              <a:rPr lang="en-GB" dirty="0"/>
              <a:t> </a:t>
            </a:r>
            <a:r>
              <a:rPr lang="en-GB" dirty="0" err="1"/>
              <a:t>rrovita</a:t>
            </a:r>
            <a:r>
              <a:rPr lang="en-GB" dirty="0"/>
              <a:t> pedis serum nest </a:t>
            </a:r>
            <a:r>
              <a:rPr lang="en-GB" dirty="0" err="1"/>
              <a:t>eaqui</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r>
              <a:rPr lang="en-GB" dirty="0" err="1"/>
              <a:t>Tem</a:t>
            </a:r>
            <a:r>
              <a:rPr lang="en-GB" dirty="0"/>
              <a:t> </a:t>
            </a:r>
            <a:r>
              <a:rPr lang="en-GB" dirty="0" err="1"/>
              <a:t>ent</a:t>
            </a:r>
            <a:r>
              <a:rPr lang="en-GB" dirty="0"/>
              <a:t>, as </a:t>
            </a:r>
            <a:r>
              <a:rPr lang="en-GB" dirty="0" err="1"/>
              <a:t>aut</a:t>
            </a:r>
            <a:r>
              <a:rPr lang="en-GB" dirty="0"/>
              <a:t> </a:t>
            </a:r>
            <a:r>
              <a:rPr lang="en-GB" dirty="0" err="1"/>
              <a:t>omnisc</a:t>
            </a:r>
            <a:r>
              <a:rPr lang="en-GB" dirty="0"/>
              <a:t> </a:t>
            </a:r>
            <a:r>
              <a:rPr lang="en-GB" dirty="0" err="1"/>
              <a:t>velis</a:t>
            </a:r>
            <a:r>
              <a:rPr lang="en-GB" dirty="0"/>
              <a:t> </a:t>
            </a:r>
            <a:r>
              <a:rPr lang="en-GB" dirty="0" err="1"/>
              <a:t>magnatq</a:t>
            </a:r>
            <a:r>
              <a:rPr lang="en-GB" dirty="0"/>
              <a:t> </a:t>
            </a:r>
            <a:r>
              <a:rPr lang="en-GB" dirty="0" err="1"/>
              <a:t>uibernati</a:t>
            </a:r>
            <a:endParaRPr lang="en-GB" dirty="0"/>
          </a:p>
        </p:txBody>
      </p:sp>
    </p:spTree>
    <p:extLst>
      <p:ext uri="{BB962C8B-B14F-4D97-AF65-F5344CB8AC3E}">
        <p14:creationId xmlns:p14="http://schemas.microsoft.com/office/powerpoint/2010/main" val="2048841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range)">
    <p:bg>
      <p:bgPr>
        <a:solidFill>
          <a:schemeClr val="accent2"/>
        </a:solidFill>
        <a:effectLst/>
      </p:bgPr>
    </p:bg>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9CA724AB-6661-4AD0-8478-B7B0B36A3571}"/>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bg1"/>
                </a:solidFill>
              </a:defRPr>
            </a:lvl1pPr>
          </a:lstStyle>
          <a:p>
            <a:pPr lvl="0"/>
            <a:r>
              <a:rPr lang="en-SE" dirty="0"/>
              <a:t>VINJETT</a:t>
            </a:r>
          </a:p>
        </p:txBody>
      </p:sp>
      <p:sp>
        <p:nvSpPr>
          <p:cNvPr id="6" name="Platshållare för text 8">
            <a:extLst>
              <a:ext uri="{FF2B5EF4-FFF2-40B4-BE49-F238E27FC236}">
                <a16:creationId xmlns:a16="http://schemas.microsoft.com/office/drawing/2014/main" id="{D7C0355F-21AF-400D-8B68-1D78B0BA54C5}"/>
              </a:ext>
            </a:extLst>
          </p:cNvPr>
          <p:cNvSpPr>
            <a:spLocks noGrp="1"/>
          </p:cNvSpPr>
          <p:nvPr>
            <p:ph type="body" sz="quarter" idx="18" hasCustomPrompt="1"/>
          </p:nvPr>
        </p:nvSpPr>
        <p:spPr>
          <a:xfrm>
            <a:off x="1055688" y="2889250"/>
            <a:ext cx="6083300" cy="615950"/>
          </a:xfrm>
          <a:prstGeom prst="rect">
            <a:avLst/>
          </a:prstGeom>
        </p:spPr>
        <p:txBody>
          <a:bodyPr/>
          <a:lstStyle>
            <a:lvl1pPr marL="0" indent="0">
              <a:buNone/>
              <a:defRPr sz="3200" b="0">
                <a:solidFill>
                  <a:schemeClr val="bg1"/>
                </a:solidFill>
                <a:latin typeface="+mj-lt"/>
              </a:defRPr>
            </a:lvl1pPr>
          </a:lstStyle>
          <a:p>
            <a:pPr lvl="0"/>
            <a:r>
              <a:rPr lang="en-SE" dirty="0"/>
              <a:t>LOREM IPSUM DOLOR</a:t>
            </a:r>
          </a:p>
        </p:txBody>
      </p:sp>
      <p:sp>
        <p:nvSpPr>
          <p:cNvPr id="7" name="Platshållare för text 2">
            <a:extLst>
              <a:ext uri="{FF2B5EF4-FFF2-40B4-BE49-F238E27FC236}">
                <a16:creationId xmlns:a16="http://schemas.microsoft.com/office/drawing/2014/main" id="{DB79DDF9-98E7-47D3-B187-61819887291E}"/>
              </a:ext>
            </a:extLst>
          </p:cNvPr>
          <p:cNvSpPr>
            <a:spLocks noGrp="1"/>
          </p:cNvSpPr>
          <p:nvPr>
            <p:ph type="body" sz="quarter" idx="19" hasCustomPrompt="1"/>
          </p:nvPr>
        </p:nvSpPr>
        <p:spPr>
          <a:xfrm>
            <a:off x="1055688" y="3505200"/>
            <a:ext cx="6083300" cy="495300"/>
          </a:xfrm>
          <a:prstGeom prst="rect">
            <a:avLst/>
          </a:prstGeom>
        </p:spPr>
        <p:txBody>
          <a:bodyPr/>
          <a:lstStyle>
            <a:lvl1pPr marL="0" indent="0">
              <a:buNone/>
              <a:defRPr sz="2000">
                <a:solidFill>
                  <a:schemeClr val="bg1"/>
                </a:solidFill>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endParaRPr lang="en-SE" dirty="0"/>
          </a:p>
        </p:txBody>
      </p:sp>
    </p:spTree>
    <p:extLst>
      <p:ext uri="{BB962C8B-B14F-4D97-AF65-F5344CB8AC3E}">
        <p14:creationId xmlns:p14="http://schemas.microsoft.com/office/powerpoint/2010/main" val="347816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orange)">
    <p:bg>
      <p:bgPr>
        <a:solidFill>
          <a:schemeClr val="accent2"/>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57543D10-8DE1-46CA-8EA3-8EC9186CC831}"/>
              </a:ext>
            </a:extLst>
          </p:cNvPr>
          <p:cNvSpPr>
            <a:spLocks noGrp="1"/>
          </p:cNvSpPr>
          <p:nvPr>
            <p:ph type="body" sz="quarter" idx="12" hasCustomPrompt="1"/>
          </p:nvPr>
        </p:nvSpPr>
        <p:spPr>
          <a:xfrm>
            <a:off x="2360005" y="2349500"/>
            <a:ext cx="7471990" cy="2105025"/>
          </a:xfrm>
          <a:prstGeom prst="rect">
            <a:avLst/>
          </a:prstGeom>
        </p:spPr>
        <p:txBody>
          <a:bodyPr/>
          <a:lstStyle>
            <a:lvl1pPr marL="0" indent="0" algn="ctr">
              <a:buNone/>
              <a:defRPr sz="2000" b="1">
                <a:solidFill>
                  <a:schemeClr val="bg1"/>
                </a:solidFill>
                <a:latin typeface="+mn-lt"/>
              </a:defRPr>
            </a:lvl1pPr>
          </a:lstStyle>
          <a:p>
            <a:pPr lvl="0"/>
            <a:r>
              <a:rPr lang="sv-SE" dirty="0"/>
              <a:t>”Skånes Kommuner är en tydlig markering att vi</a:t>
            </a:r>
            <a:r>
              <a:rPr lang="en-SE" dirty="0"/>
              <a:t> </a:t>
            </a:r>
            <a:r>
              <a:rPr lang="sv-SE" dirty="0"/>
              <a:t>tillsammans samlar Skåne som helhet. Det ger oss en</a:t>
            </a:r>
            <a:r>
              <a:rPr lang="en-SE" dirty="0"/>
              <a:t> </a:t>
            </a:r>
            <a:r>
              <a:rPr lang="sv-SE" dirty="0"/>
              <a:t>större legitimitet och trovärdighet. Vi blir dessutom en</a:t>
            </a:r>
            <a:r>
              <a:rPr lang="en-SE" dirty="0"/>
              <a:t> </a:t>
            </a:r>
            <a:r>
              <a:rPr lang="sv-SE" dirty="0"/>
              <a:t>tydligare avsändare när vi arbetar med påverkansarbete för att stärka Skånes perspektiv nationellt”</a:t>
            </a:r>
            <a:endParaRPr lang="en-SE" dirty="0"/>
          </a:p>
        </p:txBody>
      </p:sp>
    </p:spTree>
    <p:extLst>
      <p:ext uri="{BB962C8B-B14F-4D97-AF65-F5344CB8AC3E}">
        <p14:creationId xmlns:p14="http://schemas.microsoft.com/office/powerpoint/2010/main" val="3153224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rött)">
    <p:bg>
      <p:bgPr>
        <a:solidFill>
          <a:schemeClr val="accent1"/>
        </a:solidFill>
        <a:effectLst/>
      </p:bgPr>
    </p:bg>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DB8728C5-4CA7-4203-BC30-279DE3D7088A}"/>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bg1"/>
                </a:solidFill>
              </a:defRPr>
            </a:lvl1pPr>
          </a:lstStyle>
          <a:p>
            <a:pPr lvl="0"/>
            <a:r>
              <a:rPr lang="en-SE" dirty="0"/>
              <a:t>VINJETT</a:t>
            </a:r>
          </a:p>
        </p:txBody>
      </p:sp>
      <p:sp>
        <p:nvSpPr>
          <p:cNvPr id="6" name="Platshållare för text 8">
            <a:extLst>
              <a:ext uri="{FF2B5EF4-FFF2-40B4-BE49-F238E27FC236}">
                <a16:creationId xmlns:a16="http://schemas.microsoft.com/office/drawing/2014/main" id="{D2E9CB73-A324-421F-8DE8-F8409ED8D8F6}"/>
              </a:ext>
            </a:extLst>
          </p:cNvPr>
          <p:cNvSpPr>
            <a:spLocks noGrp="1"/>
          </p:cNvSpPr>
          <p:nvPr>
            <p:ph type="body" sz="quarter" idx="18" hasCustomPrompt="1"/>
          </p:nvPr>
        </p:nvSpPr>
        <p:spPr>
          <a:xfrm>
            <a:off x="1055688" y="2889250"/>
            <a:ext cx="6083300" cy="615950"/>
          </a:xfrm>
          <a:prstGeom prst="rect">
            <a:avLst/>
          </a:prstGeom>
        </p:spPr>
        <p:txBody>
          <a:bodyPr/>
          <a:lstStyle>
            <a:lvl1pPr marL="0" indent="0">
              <a:buNone/>
              <a:defRPr sz="3200" b="0">
                <a:solidFill>
                  <a:schemeClr val="bg1"/>
                </a:solidFill>
                <a:latin typeface="+mj-lt"/>
              </a:defRPr>
            </a:lvl1pPr>
          </a:lstStyle>
          <a:p>
            <a:pPr lvl="0"/>
            <a:r>
              <a:rPr lang="en-SE" dirty="0"/>
              <a:t>LOREM IPSUM DOLOR</a:t>
            </a:r>
          </a:p>
        </p:txBody>
      </p:sp>
      <p:sp>
        <p:nvSpPr>
          <p:cNvPr id="7" name="Platshållare för text 2">
            <a:extLst>
              <a:ext uri="{FF2B5EF4-FFF2-40B4-BE49-F238E27FC236}">
                <a16:creationId xmlns:a16="http://schemas.microsoft.com/office/drawing/2014/main" id="{3CCEEA93-D934-41A1-8C4A-01792111B9CD}"/>
              </a:ext>
            </a:extLst>
          </p:cNvPr>
          <p:cNvSpPr>
            <a:spLocks noGrp="1"/>
          </p:cNvSpPr>
          <p:nvPr>
            <p:ph type="body" sz="quarter" idx="19" hasCustomPrompt="1"/>
          </p:nvPr>
        </p:nvSpPr>
        <p:spPr>
          <a:xfrm>
            <a:off x="1055688" y="3505200"/>
            <a:ext cx="6083300" cy="495300"/>
          </a:xfrm>
          <a:prstGeom prst="rect">
            <a:avLst/>
          </a:prstGeom>
        </p:spPr>
        <p:txBody>
          <a:bodyPr/>
          <a:lstStyle>
            <a:lvl1pPr marL="0" indent="0">
              <a:buNone/>
              <a:defRPr sz="2000">
                <a:solidFill>
                  <a:schemeClr val="bg1"/>
                </a:solidFill>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endParaRPr lang="en-SE" dirty="0"/>
          </a:p>
        </p:txBody>
      </p:sp>
    </p:spTree>
    <p:extLst>
      <p:ext uri="{BB962C8B-B14F-4D97-AF65-F5344CB8AC3E}">
        <p14:creationId xmlns:p14="http://schemas.microsoft.com/office/powerpoint/2010/main" val="3330817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rött)">
    <p:bg>
      <p:bgPr>
        <a:solidFill>
          <a:schemeClr val="accent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BBC463BA-27B1-4A93-AFF2-B77A2E9D1F8E}"/>
              </a:ext>
            </a:extLst>
          </p:cNvPr>
          <p:cNvSpPr>
            <a:spLocks noGrp="1"/>
          </p:cNvSpPr>
          <p:nvPr>
            <p:ph type="body" sz="quarter" idx="12" hasCustomPrompt="1"/>
          </p:nvPr>
        </p:nvSpPr>
        <p:spPr>
          <a:xfrm>
            <a:off x="2360005" y="2349500"/>
            <a:ext cx="7471990" cy="2105025"/>
          </a:xfrm>
          <a:prstGeom prst="rect">
            <a:avLst/>
          </a:prstGeom>
        </p:spPr>
        <p:txBody>
          <a:bodyPr/>
          <a:lstStyle>
            <a:lvl1pPr marL="0" indent="0" algn="ctr">
              <a:buNone/>
              <a:defRPr sz="2000" b="1">
                <a:solidFill>
                  <a:schemeClr val="bg1"/>
                </a:solidFill>
                <a:latin typeface="+mn-lt"/>
              </a:defRPr>
            </a:lvl1pPr>
          </a:lstStyle>
          <a:p>
            <a:pPr lvl="0"/>
            <a:r>
              <a:rPr lang="sv-SE" dirty="0"/>
              <a:t>”Skånes Kommuner är en tydlig markering att vi</a:t>
            </a:r>
            <a:r>
              <a:rPr lang="en-SE" dirty="0"/>
              <a:t> </a:t>
            </a:r>
            <a:r>
              <a:rPr lang="sv-SE" dirty="0"/>
              <a:t>tillsammans samlar Skåne som helhet. Det ger oss en</a:t>
            </a:r>
            <a:r>
              <a:rPr lang="en-SE" dirty="0"/>
              <a:t> </a:t>
            </a:r>
            <a:r>
              <a:rPr lang="sv-SE" dirty="0"/>
              <a:t>större legitimitet och trovärdighet. Vi blir dessutom en</a:t>
            </a:r>
            <a:r>
              <a:rPr lang="en-SE" dirty="0"/>
              <a:t> </a:t>
            </a:r>
            <a:r>
              <a:rPr lang="sv-SE" dirty="0"/>
              <a:t>tydligare avsändare när vi arbetar med påverkansarbete för att stärka Skånes perspektiv nationellt”</a:t>
            </a:r>
            <a:endParaRPr lang="en-SE" dirty="0"/>
          </a:p>
        </p:txBody>
      </p:sp>
    </p:spTree>
    <p:extLst>
      <p:ext uri="{BB962C8B-B14F-4D97-AF65-F5344CB8AC3E}">
        <p14:creationId xmlns:p14="http://schemas.microsoft.com/office/powerpoint/2010/main" val="207695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svart)">
    <p:bg>
      <p:bgPr>
        <a:solidFill>
          <a:schemeClr val="tx1"/>
        </a:solidFill>
        <a:effectLst/>
      </p:bgPr>
    </p:bg>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D3585254-020D-4054-B879-D26F631EF079}"/>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bg1"/>
                </a:solidFill>
              </a:defRPr>
            </a:lvl1pPr>
          </a:lstStyle>
          <a:p>
            <a:pPr lvl="0"/>
            <a:r>
              <a:rPr lang="en-SE" dirty="0"/>
              <a:t>VINJETT</a:t>
            </a:r>
          </a:p>
        </p:txBody>
      </p:sp>
      <p:sp>
        <p:nvSpPr>
          <p:cNvPr id="6" name="Platshållare för text 8">
            <a:extLst>
              <a:ext uri="{FF2B5EF4-FFF2-40B4-BE49-F238E27FC236}">
                <a16:creationId xmlns:a16="http://schemas.microsoft.com/office/drawing/2014/main" id="{76DB5762-6ACA-418E-9C8F-CDD67A21F74F}"/>
              </a:ext>
            </a:extLst>
          </p:cNvPr>
          <p:cNvSpPr>
            <a:spLocks noGrp="1"/>
          </p:cNvSpPr>
          <p:nvPr>
            <p:ph type="body" sz="quarter" idx="18" hasCustomPrompt="1"/>
          </p:nvPr>
        </p:nvSpPr>
        <p:spPr>
          <a:xfrm>
            <a:off x="1055688" y="2889250"/>
            <a:ext cx="6083300" cy="615950"/>
          </a:xfrm>
          <a:prstGeom prst="rect">
            <a:avLst/>
          </a:prstGeom>
        </p:spPr>
        <p:txBody>
          <a:bodyPr/>
          <a:lstStyle>
            <a:lvl1pPr marL="0" indent="0">
              <a:buNone/>
              <a:defRPr sz="3200" b="0">
                <a:solidFill>
                  <a:schemeClr val="bg1"/>
                </a:solidFill>
                <a:latin typeface="+mj-lt"/>
              </a:defRPr>
            </a:lvl1pPr>
          </a:lstStyle>
          <a:p>
            <a:pPr lvl="0"/>
            <a:r>
              <a:rPr lang="en-SE" dirty="0"/>
              <a:t>LOREM IPSUM DOLOR</a:t>
            </a:r>
          </a:p>
        </p:txBody>
      </p:sp>
      <p:sp>
        <p:nvSpPr>
          <p:cNvPr id="7" name="Platshållare för text 2">
            <a:extLst>
              <a:ext uri="{FF2B5EF4-FFF2-40B4-BE49-F238E27FC236}">
                <a16:creationId xmlns:a16="http://schemas.microsoft.com/office/drawing/2014/main" id="{E972FE6A-0AEA-4937-9E37-029B522C6D59}"/>
              </a:ext>
            </a:extLst>
          </p:cNvPr>
          <p:cNvSpPr>
            <a:spLocks noGrp="1"/>
          </p:cNvSpPr>
          <p:nvPr>
            <p:ph type="body" sz="quarter" idx="19" hasCustomPrompt="1"/>
          </p:nvPr>
        </p:nvSpPr>
        <p:spPr>
          <a:xfrm>
            <a:off x="1055688" y="3505200"/>
            <a:ext cx="6083300" cy="495300"/>
          </a:xfrm>
          <a:prstGeom prst="rect">
            <a:avLst/>
          </a:prstGeom>
        </p:spPr>
        <p:txBody>
          <a:bodyPr/>
          <a:lstStyle>
            <a:lvl1pPr marL="0" indent="0">
              <a:buNone/>
              <a:defRPr sz="2000">
                <a:solidFill>
                  <a:schemeClr val="bg1"/>
                </a:solidFill>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endParaRPr lang="en-SE" dirty="0"/>
          </a:p>
        </p:txBody>
      </p:sp>
    </p:spTree>
    <p:extLst>
      <p:ext uri="{BB962C8B-B14F-4D97-AF65-F5344CB8AC3E}">
        <p14:creationId xmlns:p14="http://schemas.microsoft.com/office/powerpoint/2010/main" val="287034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underrubrik">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01934831-C46C-47A4-8D27-5C313FA66C2A}"/>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accent1"/>
                </a:solidFill>
              </a:defRPr>
            </a:lvl1pPr>
          </a:lstStyle>
          <a:p>
            <a:pPr lvl="0"/>
            <a:r>
              <a:rPr lang="en-SE" dirty="0"/>
              <a:t>VINJETT</a:t>
            </a:r>
          </a:p>
        </p:txBody>
      </p:sp>
      <p:sp>
        <p:nvSpPr>
          <p:cNvPr id="6" name="Platshållare för text 8">
            <a:extLst>
              <a:ext uri="{FF2B5EF4-FFF2-40B4-BE49-F238E27FC236}">
                <a16:creationId xmlns:a16="http://schemas.microsoft.com/office/drawing/2014/main" id="{59AC002F-54FE-4F74-8363-1E9BAFCCE029}"/>
              </a:ext>
            </a:extLst>
          </p:cNvPr>
          <p:cNvSpPr>
            <a:spLocks noGrp="1"/>
          </p:cNvSpPr>
          <p:nvPr>
            <p:ph type="body" sz="quarter" idx="18" hasCustomPrompt="1"/>
          </p:nvPr>
        </p:nvSpPr>
        <p:spPr>
          <a:xfrm>
            <a:off x="1055688" y="2889250"/>
            <a:ext cx="6083300" cy="615950"/>
          </a:xfrm>
          <a:prstGeom prst="rect">
            <a:avLst/>
          </a:prstGeom>
        </p:spPr>
        <p:txBody>
          <a:bodyPr/>
          <a:lstStyle>
            <a:lvl1pPr marL="0" indent="0">
              <a:buNone/>
              <a:defRPr sz="3200" b="0">
                <a:latin typeface="+mj-lt"/>
              </a:defRPr>
            </a:lvl1pPr>
          </a:lstStyle>
          <a:p>
            <a:pPr lvl="0"/>
            <a:r>
              <a:rPr lang="en-SE" dirty="0"/>
              <a:t>LOREM IPSUM DOLOR</a:t>
            </a:r>
          </a:p>
        </p:txBody>
      </p:sp>
      <p:sp>
        <p:nvSpPr>
          <p:cNvPr id="3" name="Platshållare för text 2">
            <a:extLst>
              <a:ext uri="{FF2B5EF4-FFF2-40B4-BE49-F238E27FC236}">
                <a16:creationId xmlns:a16="http://schemas.microsoft.com/office/drawing/2014/main" id="{98754A40-95FF-4F1E-A414-06B4E2E02EEC}"/>
              </a:ext>
            </a:extLst>
          </p:cNvPr>
          <p:cNvSpPr>
            <a:spLocks noGrp="1"/>
          </p:cNvSpPr>
          <p:nvPr>
            <p:ph type="body" sz="quarter" idx="19" hasCustomPrompt="1"/>
          </p:nvPr>
        </p:nvSpPr>
        <p:spPr>
          <a:xfrm>
            <a:off x="1055688" y="3505200"/>
            <a:ext cx="6083300" cy="495300"/>
          </a:xfrm>
          <a:prstGeom prst="rect">
            <a:avLst/>
          </a:prstGeom>
        </p:spPr>
        <p:txBody>
          <a:bodyPr/>
          <a:lstStyle>
            <a:lvl1pPr marL="0" indent="0">
              <a:buNone/>
              <a:defRPr sz="2000">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endParaRPr lang="en-SE" dirty="0"/>
          </a:p>
        </p:txBody>
      </p:sp>
    </p:spTree>
    <p:extLst>
      <p:ext uri="{BB962C8B-B14F-4D97-AF65-F5344CB8AC3E}">
        <p14:creationId xmlns:p14="http://schemas.microsoft.com/office/powerpoint/2010/main" val="2974852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itat (svart)">
    <p:bg>
      <p:bgPr>
        <a:solidFill>
          <a:schemeClr val="tx1"/>
        </a:solid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AE516E2F-497C-4C07-82B7-357F3D3EEF56}"/>
              </a:ext>
            </a:extLst>
          </p:cNvPr>
          <p:cNvSpPr>
            <a:spLocks noGrp="1"/>
          </p:cNvSpPr>
          <p:nvPr>
            <p:ph type="body" sz="quarter" idx="12" hasCustomPrompt="1"/>
          </p:nvPr>
        </p:nvSpPr>
        <p:spPr>
          <a:xfrm>
            <a:off x="2360005" y="2349500"/>
            <a:ext cx="7471990" cy="2105025"/>
          </a:xfrm>
          <a:prstGeom prst="rect">
            <a:avLst/>
          </a:prstGeom>
        </p:spPr>
        <p:txBody>
          <a:bodyPr/>
          <a:lstStyle>
            <a:lvl1pPr marL="0" indent="0" algn="ctr">
              <a:buNone/>
              <a:defRPr sz="2000" b="1">
                <a:solidFill>
                  <a:schemeClr val="bg1"/>
                </a:solidFill>
                <a:latin typeface="+mn-lt"/>
              </a:defRPr>
            </a:lvl1pPr>
          </a:lstStyle>
          <a:p>
            <a:pPr lvl="0"/>
            <a:r>
              <a:rPr lang="sv-SE" dirty="0"/>
              <a:t>”Skånes Kommuner är en tydlig markering att vi</a:t>
            </a:r>
            <a:r>
              <a:rPr lang="en-SE" dirty="0"/>
              <a:t> </a:t>
            </a:r>
            <a:r>
              <a:rPr lang="sv-SE" dirty="0"/>
              <a:t>tillsammans samlar Skåne som helhet. Det ger oss en</a:t>
            </a:r>
            <a:r>
              <a:rPr lang="en-SE" dirty="0"/>
              <a:t> </a:t>
            </a:r>
            <a:r>
              <a:rPr lang="sv-SE" dirty="0"/>
              <a:t>större legitimitet och trovärdighet. Vi blir dessutom en</a:t>
            </a:r>
            <a:r>
              <a:rPr lang="en-SE" dirty="0"/>
              <a:t> </a:t>
            </a:r>
            <a:r>
              <a:rPr lang="sv-SE" dirty="0"/>
              <a:t>tydligare avsändare när vi arbetar med påverkansarbete för att stärka Skånes perspektiv nationellt”</a:t>
            </a:r>
            <a:endParaRPr lang="en-SE" dirty="0"/>
          </a:p>
        </p:txBody>
      </p:sp>
    </p:spTree>
    <p:extLst>
      <p:ext uri="{BB962C8B-B14F-4D97-AF65-F5344CB8AC3E}">
        <p14:creationId xmlns:p14="http://schemas.microsoft.com/office/powerpoint/2010/main" val="1509973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to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095D7DBC-FB49-4FC7-9CE3-602FFD3ED75F}"/>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bg1"/>
                </a:solidFill>
              </a:defRPr>
            </a:lvl1pPr>
          </a:lstStyle>
          <a:p>
            <a:pPr lvl="0"/>
            <a:r>
              <a:rPr lang="en-SE" dirty="0"/>
              <a:t>VINJETT</a:t>
            </a:r>
          </a:p>
        </p:txBody>
      </p:sp>
      <p:sp>
        <p:nvSpPr>
          <p:cNvPr id="6" name="Platshållare för text 8">
            <a:extLst>
              <a:ext uri="{FF2B5EF4-FFF2-40B4-BE49-F238E27FC236}">
                <a16:creationId xmlns:a16="http://schemas.microsoft.com/office/drawing/2014/main" id="{CC93005B-3086-49B4-A926-43DCC0071F12}"/>
              </a:ext>
            </a:extLst>
          </p:cNvPr>
          <p:cNvSpPr>
            <a:spLocks noGrp="1"/>
          </p:cNvSpPr>
          <p:nvPr>
            <p:ph type="body" sz="quarter" idx="18" hasCustomPrompt="1"/>
          </p:nvPr>
        </p:nvSpPr>
        <p:spPr>
          <a:xfrm>
            <a:off x="1055688" y="2889250"/>
            <a:ext cx="6083300" cy="615950"/>
          </a:xfrm>
          <a:prstGeom prst="rect">
            <a:avLst/>
          </a:prstGeom>
        </p:spPr>
        <p:txBody>
          <a:bodyPr/>
          <a:lstStyle>
            <a:lvl1pPr marL="0" indent="0">
              <a:buNone/>
              <a:defRPr sz="3200" b="0">
                <a:solidFill>
                  <a:schemeClr val="bg1"/>
                </a:solidFill>
                <a:latin typeface="+mj-lt"/>
              </a:defRPr>
            </a:lvl1pPr>
          </a:lstStyle>
          <a:p>
            <a:pPr lvl="0"/>
            <a:r>
              <a:rPr lang="en-SE" dirty="0"/>
              <a:t>LOREM IPSUM DOLOR</a:t>
            </a:r>
          </a:p>
        </p:txBody>
      </p:sp>
      <p:sp>
        <p:nvSpPr>
          <p:cNvPr id="7" name="Platshållare för text 2">
            <a:extLst>
              <a:ext uri="{FF2B5EF4-FFF2-40B4-BE49-F238E27FC236}">
                <a16:creationId xmlns:a16="http://schemas.microsoft.com/office/drawing/2014/main" id="{DCA55830-AC9E-4FBA-B13D-C0FB4B0737F5}"/>
              </a:ext>
            </a:extLst>
          </p:cNvPr>
          <p:cNvSpPr>
            <a:spLocks noGrp="1"/>
          </p:cNvSpPr>
          <p:nvPr>
            <p:ph type="body" sz="quarter" idx="19" hasCustomPrompt="1"/>
          </p:nvPr>
        </p:nvSpPr>
        <p:spPr>
          <a:xfrm>
            <a:off x="1055688" y="3505200"/>
            <a:ext cx="6083300" cy="495300"/>
          </a:xfrm>
          <a:prstGeom prst="rect">
            <a:avLst/>
          </a:prstGeom>
        </p:spPr>
        <p:txBody>
          <a:bodyPr/>
          <a:lstStyle>
            <a:lvl1pPr marL="0" indent="0">
              <a:buNone/>
              <a:defRPr sz="2000">
                <a:solidFill>
                  <a:schemeClr val="bg1"/>
                </a:solidFill>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endParaRPr lang="en-SE" dirty="0"/>
          </a:p>
        </p:txBody>
      </p:sp>
    </p:spTree>
    <p:extLst>
      <p:ext uri="{BB962C8B-B14F-4D97-AF65-F5344CB8AC3E}">
        <p14:creationId xmlns:p14="http://schemas.microsoft.com/office/powerpoint/2010/main" val="3246506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tat (to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text 3">
            <a:extLst>
              <a:ext uri="{FF2B5EF4-FFF2-40B4-BE49-F238E27FC236}">
                <a16:creationId xmlns:a16="http://schemas.microsoft.com/office/drawing/2014/main" id="{BF1A0B30-FCAE-45ED-A38A-802437D0805F}"/>
              </a:ext>
            </a:extLst>
          </p:cNvPr>
          <p:cNvSpPr>
            <a:spLocks noGrp="1"/>
          </p:cNvSpPr>
          <p:nvPr>
            <p:ph type="body" sz="quarter" idx="12" hasCustomPrompt="1"/>
          </p:nvPr>
        </p:nvSpPr>
        <p:spPr>
          <a:xfrm>
            <a:off x="2360005" y="2349500"/>
            <a:ext cx="7471990" cy="2105025"/>
          </a:xfrm>
          <a:prstGeom prst="rect">
            <a:avLst/>
          </a:prstGeom>
        </p:spPr>
        <p:txBody>
          <a:bodyPr/>
          <a:lstStyle>
            <a:lvl1pPr marL="0" indent="0" algn="ctr">
              <a:buNone/>
              <a:defRPr sz="2000" b="1">
                <a:solidFill>
                  <a:schemeClr val="bg1"/>
                </a:solidFill>
                <a:latin typeface="+mn-lt"/>
              </a:defRPr>
            </a:lvl1pPr>
          </a:lstStyle>
          <a:p>
            <a:pPr lvl="0"/>
            <a:r>
              <a:rPr lang="sv-SE" dirty="0"/>
              <a:t>”Skånes Kommuner är en tydlig markering att vi</a:t>
            </a:r>
            <a:r>
              <a:rPr lang="en-SE" dirty="0"/>
              <a:t> </a:t>
            </a:r>
            <a:r>
              <a:rPr lang="sv-SE" dirty="0"/>
              <a:t>tillsammans samlar Skåne som helhet. Det ger oss en</a:t>
            </a:r>
            <a:r>
              <a:rPr lang="en-SE" dirty="0"/>
              <a:t> </a:t>
            </a:r>
            <a:r>
              <a:rPr lang="sv-SE" dirty="0"/>
              <a:t>större legitimitet och trovärdighet. Vi blir dessutom en</a:t>
            </a:r>
            <a:r>
              <a:rPr lang="en-SE" dirty="0"/>
              <a:t> </a:t>
            </a:r>
            <a:r>
              <a:rPr lang="sv-SE" dirty="0"/>
              <a:t>tydligare avsändare när vi arbetar med påverkansarbete för att stärka Skånes perspektiv nationellt”</a:t>
            </a:r>
            <a:endParaRPr lang="en-SE" dirty="0"/>
          </a:p>
        </p:txBody>
      </p:sp>
    </p:spTree>
    <p:extLst>
      <p:ext uri="{BB962C8B-B14F-4D97-AF65-F5344CB8AC3E}">
        <p14:creationId xmlns:p14="http://schemas.microsoft.com/office/powerpoint/2010/main" val="131183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BA99A-7C38-7545-9D16-2013E1BB8D82}"/>
              </a:ext>
            </a:extLst>
          </p:cNvPr>
          <p:cNvSpPr>
            <a:spLocks noGrp="1"/>
          </p:cNvSpPr>
          <p:nvPr>
            <p:ph type="ctrTitle" hasCustomPrompt="1"/>
          </p:nvPr>
        </p:nvSpPr>
        <p:spPr>
          <a:xfrm>
            <a:off x="1524000" y="1122363"/>
            <a:ext cx="8133184" cy="2387600"/>
          </a:xfrm>
        </p:spPr>
        <p:txBody>
          <a:bodyPr anchor="b"/>
          <a:lstStyle>
            <a:lvl1pPr algn="ctr">
              <a:defRPr sz="6000"/>
            </a:lvl1pPr>
          </a:lstStyle>
          <a:p>
            <a:r>
              <a:rPr lang="sv-SE" dirty="0"/>
              <a:t>PowerPoint-mall</a:t>
            </a:r>
          </a:p>
        </p:txBody>
      </p:sp>
      <p:sp>
        <p:nvSpPr>
          <p:cNvPr id="3" name="Underrubrik 2">
            <a:extLst>
              <a:ext uri="{FF2B5EF4-FFF2-40B4-BE49-F238E27FC236}">
                <a16:creationId xmlns:a16="http://schemas.microsoft.com/office/drawing/2014/main" id="{9C87A503-72F0-DB49-AEED-62A5CDEAD7A1}"/>
              </a:ext>
            </a:extLst>
          </p:cNvPr>
          <p:cNvSpPr>
            <a:spLocks noGrp="1"/>
          </p:cNvSpPr>
          <p:nvPr>
            <p:ph type="subTitle" idx="1" hasCustomPrompt="1"/>
          </p:nvPr>
        </p:nvSpPr>
        <p:spPr>
          <a:xfrm>
            <a:off x="1524000" y="3602038"/>
            <a:ext cx="813318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för Vårdsamverkan Skåne</a:t>
            </a:r>
          </a:p>
        </p:txBody>
      </p:sp>
    </p:spTree>
    <p:extLst>
      <p:ext uri="{BB962C8B-B14F-4D97-AF65-F5344CB8AC3E}">
        <p14:creationId xmlns:p14="http://schemas.microsoft.com/office/powerpoint/2010/main" val="2764266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Vänsterställd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C4F8DD-9BE7-364D-8031-E375120D6B21}"/>
              </a:ext>
            </a:extLst>
          </p:cNvPr>
          <p:cNvSpPr>
            <a:spLocks noGrp="1"/>
          </p:cNvSpPr>
          <p:nvPr>
            <p:ph idx="1" hasCustomPrompt="1"/>
          </p:nvPr>
        </p:nvSpPr>
        <p:spPr>
          <a:xfrm>
            <a:off x="1152938" y="1693626"/>
            <a:ext cx="7744571" cy="4301657"/>
          </a:xfrm>
        </p:spPr>
        <p:txBody>
          <a:bodyPr/>
          <a:lstStyle>
            <a:lvl1pPr marL="457200" indent="-457200" algn="l">
              <a:buFont typeface="Arial" panose="020B0604020202020204" pitchFamily="34" charset="0"/>
              <a:buChar char="•"/>
              <a:defRPr/>
            </a:lvl1pPr>
          </a:lstStyle>
          <a:p>
            <a:pPr lvl="0"/>
            <a:r>
              <a:rPr lang="sv-SE" dirty="0"/>
              <a:t>Punktlista centrerad</a:t>
            </a:r>
          </a:p>
          <a:p>
            <a:pPr lvl="0"/>
            <a:endParaRPr lang="sv-SE" dirty="0"/>
          </a:p>
        </p:txBody>
      </p:sp>
      <p:sp>
        <p:nvSpPr>
          <p:cNvPr id="9" name="Rubrik 1">
            <a:extLst>
              <a:ext uri="{FF2B5EF4-FFF2-40B4-BE49-F238E27FC236}">
                <a16:creationId xmlns:a16="http://schemas.microsoft.com/office/drawing/2014/main" id="{57B242AF-659E-D446-8357-FCE5D6CFDD7C}"/>
              </a:ext>
            </a:extLst>
          </p:cNvPr>
          <p:cNvSpPr>
            <a:spLocks noGrp="1"/>
          </p:cNvSpPr>
          <p:nvPr>
            <p:ph type="title" hasCustomPrompt="1"/>
          </p:nvPr>
        </p:nvSpPr>
        <p:spPr>
          <a:xfrm>
            <a:off x="1152939" y="579878"/>
            <a:ext cx="7744571" cy="851357"/>
          </a:xfrm>
        </p:spPr>
        <p:txBody>
          <a:bodyPr/>
          <a:lstStyle/>
          <a:p>
            <a:r>
              <a:rPr lang="sv-SE" dirty="0"/>
              <a:t>Rubrik</a:t>
            </a:r>
          </a:p>
        </p:txBody>
      </p:sp>
    </p:spTree>
    <p:extLst>
      <p:ext uri="{BB962C8B-B14F-4D97-AF65-F5344CB8AC3E}">
        <p14:creationId xmlns:p14="http://schemas.microsoft.com/office/powerpoint/2010/main" val="3305032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entrerad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C4F8DD-9BE7-364D-8031-E375120D6B21}"/>
              </a:ext>
            </a:extLst>
          </p:cNvPr>
          <p:cNvSpPr>
            <a:spLocks noGrp="1"/>
          </p:cNvSpPr>
          <p:nvPr>
            <p:ph idx="1" hasCustomPrompt="1"/>
          </p:nvPr>
        </p:nvSpPr>
        <p:spPr>
          <a:xfrm>
            <a:off x="1152938" y="1693626"/>
            <a:ext cx="7744571" cy="4301657"/>
          </a:xfrm>
        </p:spPr>
        <p:txBody>
          <a:bodyPr/>
          <a:lstStyle>
            <a:lvl1pPr marL="457200" indent="-457200">
              <a:buFont typeface="Arial" panose="020B0604020202020204" pitchFamily="34" charset="0"/>
              <a:buChar char="•"/>
              <a:defRPr/>
            </a:lvl1pPr>
          </a:lstStyle>
          <a:p>
            <a:pPr lvl="0"/>
            <a:r>
              <a:rPr lang="sv-SE" dirty="0"/>
              <a:t>Punktlista centrerad</a:t>
            </a:r>
          </a:p>
          <a:p>
            <a:pPr lvl="0"/>
            <a:endParaRPr lang="sv-SE" dirty="0"/>
          </a:p>
        </p:txBody>
      </p:sp>
      <p:sp>
        <p:nvSpPr>
          <p:cNvPr id="9" name="Rubrik 1">
            <a:extLst>
              <a:ext uri="{FF2B5EF4-FFF2-40B4-BE49-F238E27FC236}">
                <a16:creationId xmlns:a16="http://schemas.microsoft.com/office/drawing/2014/main" id="{57B242AF-659E-D446-8357-FCE5D6CFDD7C}"/>
              </a:ext>
            </a:extLst>
          </p:cNvPr>
          <p:cNvSpPr>
            <a:spLocks noGrp="1"/>
          </p:cNvSpPr>
          <p:nvPr>
            <p:ph type="title" hasCustomPrompt="1"/>
          </p:nvPr>
        </p:nvSpPr>
        <p:spPr>
          <a:xfrm>
            <a:off x="1152939" y="579878"/>
            <a:ext cx="7744571" cy="851357"/>
          </a:xfrm>
        </p:spPr>
        <p:txBody>
          <a:bodyPr/>
          <a:lstStyle/>
          <a:p>
            <a:r>
              <a:rPr lang="sv-SE" dirty="0"/>
              <a:t>Rubrik</a:t>
            </a:r>
          </a:p>
        </p:txBody>
      </p:sp>
    </p:spTree>
    <p:extLst>
      <p:ext uri="{BB962C8B-B14F-4D97-AF65-F5344CB8AC3E}">
        <p14:creationId xmlns:p14="http://schemas.microsoft.com/office/powerpoint/2010/main" val="2351038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19B26F-9D5E-40AB-B4D7-05F9F7B774B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5A3A4F43-01A6-4170-ADB9-B2EE590DE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745693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AF28C-8609-48A2-A6F4-B45F48EB767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ED90627-0E78-4388-878B-1EF073F0E768}"/>
              </a:ext>
            </a:extLst>
          </p:cNvPr>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29486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D962BE-0B00-42CF-950E-06FCCA409306}"/>
              </a:ext>
            </a:extLst>
          </p:cNvPr>
          <p:cNvSpPr>
            <a:spLocks noGrp="1"/>
          </p:cNvSpPr>
          <p:nvPr>
            <p:ph type="title"/>
          </p:nvPr>
        </p:nvSpPr>
        <p:spPr>
          <a:xfrm>
            <a:off x="831850" y="1709738"/>
            <a:ext cx="105156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4F3C682-C25C-47C0-9B3C-C4A4879C7ACC}"/>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798462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079D0-F8FC-4779-AFD6-D7DDEFD20FE7}"/>
              </a:ext>
            </a:extLst>
          </p:cNvPr>
          <p:cNvSpPr>
            <a:spLocks noGrp="1"/>
          </p:cNvSpPr>
          <p:nvPr>
            <p:ph type="title"/>
          </p:nvPr>
        </p:nvSpPr>
        <p:spPr>
          <a:xfrm>
            <a:off x="838200" y="965675"/>
            <a:ext cx="10515600" cy="1222123"/>
          </a:xfrm>
        </p:spPr>
        <p:txBody>
          <a:bodyPr>
            <a:normAutofit/>
          </a:bodyPr>
          <a:lstStyle>
            <a:lvl1pPr>
              <a:defRPr sz="3600">
                <a:solidFill>
                  <a:schemeClr val="tx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B43C980-9C72-45C2-86D7-F9DEB48BC4E0}"/>
              </a:ext>
            </a:extLst>
          </p:cNvPr>
          <p:cNvSpPr>
            <a:spLocks noGrp="1"/>
          </p:cNvSpPr>
          <p:nvPr>
            <p:ph sz="half" idx="1"/>
          </p:nvPr>
        </p:nvSpPr>
        <p:spPr>
          <a:xfrm>
            <a:off x="838200" y="2367185"/>
            <a:ext cx="5181600" cy="363886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91A0E263-E739-4CC4-8A25-9228B94E6000}"/>
              </a:ext>
            </a:extLst>
          </p:cNvPr>
          <p:cNvSpPr>
            <a:spLocks noGrp="1"/>
          </p:cNvSpPr>
          <p:nvPr>
            <p:ph sz="half" idx="2"/>
          </p:nvPr>
        </p:nvSpPr>
        <p:spPr>
          <a:xfrm>
            <a:off x="6172200" y="2367185"/>
            <a:ext cx="5181600" cy="36388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8939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underrubrik och text">
    <p:spTree>
      <p:nvGrpSpPr>
        <p:cNvPr id="1" name=""/>
        <p:cNvGrpSpPr/>
        <p:nvPr/>
      </p:nvGrpSpPr>
      <p:grpSpPr>
        <a:xfrm>
          <a:off x="0" y="0"/>
          <a:ext cx="0" cy="0"/>
          <a:chOff x="0" y="0"/>
          <a:chExt cx="0" cy="0"/>
        </a:xfrm>
      </p:grpSpPr>
      <p:sp>
        <p:nvSpPr>
          <p:cNvPr id="6" name="Platshållare för text 2">
            <a:extLst>
              <a:ext uri="{FF2B5EF4-FFF2-40B4-BE49-F238E27FC236}">
                <a16:creationId xmlns:a16="http://schemas.microsoft.com/office/drawing/2014/main" id="{7054264A-2B6A-4D03-9817-482D2AAE7C97}"/>
              </a:ext>
            </a:extLst>
          </p:cNvPr>
          <p:cNvSpPr>
            <a:spLocks noGrp="1"/>
          </p:cNvSpPr>
          <p:nvPr>
            <p:ph type="body" sz="quarter" idx="17" hasCustomPrompt="1"/>
          </p:nvPr>
        </p:nvSpPr>
        <p:spPr>
          <a:xfrm>
            <a:off x="348758" y="395288"/>
            <a:ext cx="1661017" cy="414337"/>
          </a:xfrm>
          <a:prstGeom prst="rect">
            <a:avLst/>
          </a:prstGeom>
        </p:spPr>
        <p:txBody>
          <a:bodyPr/>
          <a:lstStyle>
            <a:lvl1pPr marL="0" indent="0">
              <a:buNone/>
              <a:defRPr sz="1200" b="1">
                <a:solidFill>
                  <a:schemeClr val="accent1"/>
                </a:solidFill>
              </a:defRPr>
            </a:lvl1pPr>
          </a:lstStyle>
          <a:p>
            <a:pPr lvl="0"/>
            <a:r>
              <a:rPr lang="en-SE" dirty="0"/>
              <a:t>VINJETT</a:t>
            </a:r>
          </a:p>
        </p:txBody>
      </p:sp>
      <p:sp>
        <p:nvSpPr>
          <p:cNvPr id="7" name="Platshållare för text 8">
            <a:extLst>
              <a:ext uri="{FF2B5EF4-FFF2-40B4-BE49-F238E27FC236}">
                <a16:creationId xmlns:a16="http://schemas.microsoft.com/office/drawing/2014/main" id="{96C4BF83-E725-44CE-913E-6784A8EEE9EA}"/>
              </a:ext>
            </a:extLst>
          </p:cNvPr>
          <p:cNvSpPr>
            <a:spLocks noGrp="1"/>
          </p:cNvSpPr>
          <p:nvPr>
            <p:ph type="body" sz="quarter" idx="18" hasCustomPrompt="1"/>
          </p:nvPr>
        </p:nvSpPr>
        <p:spPr>
          <a:xfrm>
            <a:off x="1055688" y="1811339"/>
            <a:ext cx="6119812" cy="538162"/>
          </a:xfrm>
          <a:prstGeom prst="rect">
            <a:avLst/>
          </a:prstGeom>
        </p:spPr>
        <p:txBody>
          <a:bodyPr/>
          <a:lstStyle>
            <a:lvl1pPr marL="0" indent="0">
              <a:buNone/>
              <a:defRPr sz="3200" b="0">
                <a:latin typeface="+mj-lt"/>
              </a:defRPr>
            </a:lvl1pPr>
          </a:lstStyle>
          <a:p>
            <a:pPr lvl="0"/>
            <a:r>
              <a:rPr lang="en-SE" dirty="0"/>
              <a:t>LOREM IPSUM DOLOR</a:t>
            </a:r>
          </a:p>
        </p:txBody>
      </p:sp>
      <p:sp>
        <p:nvSpPr>
          <p:cNvPr id="8" name="Platshållare för text 2">
            <a:extLst>
              <a:ext uri="{FF2B5EF4-FFF2-40B4-BE49-F238E27FC236}">
                <a16:creationId xmlns:a16="http://schemas.microsoft.com/office/drawing/2014/main" id="{D3FAC57F-EEDF-4656-8E51-3A0572FFBD39}"/>
              </a:ext>
            </a:extLst>
          </p:cNvPr>
          <p:cNvSpPr>
            <a:spLocks noGrp="1"/>
          </p:cNvSpPr>
          <p:nvPr>
            <p:ph type="body" sz="quarter" idx="19" hasCustomPrompt="1"/>
          </p:nvPr>
        </p:nvSpPr>
        <p:spPr>
          <a:xfrm>
            <a:off x="1055688" y="2349500"/>
            <a:ext cx="6119812" cy="336550"/>
          </a:xfrm>
          <a:prstGeom prst="rect">
            <a:avLst/>
          </a:prstGeom>
        </p:spPr>
        <p:txBody>
          <a:bodyPr/>
          <a:lstStyle>
            <a:lvl1pPr marL="0" indent="0">
              <a:buNone/>
              <a:defRPr sz="2000">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endParaRPr lang="en-SE" dirty="0"/>
          </a:p>
        </p:txBody>
      </p:sp>
      <p:sp>
        <p:nvSpPr>
          <p:cNvPr id="15" name="Platshållare för text 2">
            <a:extLst>
              <a:ext uri="{FF2B5EF4-FFF2-40B4-BE49-F238E27FC236}">
                <a16:creationId xmlns:a16="http://schemas.microsoft.com/office/drawing/2014/main" id="{C5375676-5540-4258-8001-A1CA0B739133}"/>
              </a:ext>
            </a:extLst>
          </p:cNvPr>
          <p:cNvSpPr>
            <a:spLocks noGrp="1"/>
          </p:cNvSpPr>
          <p:nvPr>
            <p:ph type="body" sz="quarter" idx="20" hasCustomPrompt="1"/>
          </p:nvPr>
        </p:nvSpPr>
        <p:spPr>
          <a:xfrm>
            <a:off x="1055688" y="2892425"/>
            <a:ext cx="6119812" cy="2698750"/>
          </a:xfrm>
          <a:prstGeom prst="rect">
            <a:avLst/>
          </a:prstGeom>
        </p:spPr>
        <p:txBody>
          <a:bodyPr/>
          <a:lstStyle>
            <a:lvl1pPr marL="0" indent="0">
              <a:lnSpc>
                <a:spcPct val="100000"/>
              </a:lnSpc>
              <a:buNone/>
              <a:defRPr sz="1600">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r>
              <a:rPr lang="en-GB" dirty="0"/>
              <a:t> quo </a:t>
            </a:r>
            <a:r>
              <a:rPr lang="en-GB" dirty="0" err="1"/>
              <a:t>etum</a:t>
            </a:r>
            <a:r>
              <a:rPr lang="en-GB" dirty="0"/>
              <a:t> que </a:t>
            </a:r>
            <a:r>
              <a:rPr lang="en-GB" dirty="0" err="1"/>
              <a:t>ipsundandem</a:t>
            </a:r>
            <a:r>
              <a:rPr lang="en-GB" dirty="0"/>
              <a:t> </a:t>
            </a:r>
            <a:r>
              <a:rPr lang="en-GB" dirty="0" err="1"/>
              <a:t>duci</a:t>
            </a:r>
            <a:r>
              <a:rPr lang="en-GB" dirty="0"/>
              <a:t> </a:t>
            </a:r>
            <a:r>
              <a:rPr lang="en-GB" dirty="0" err="1"/>
              <a:t>officip</a:t>
            </a:r>
            <a:r>
              <a:rPr lang="en-GB" dirty="0"/>
              <a:t> </a:t>
            </a:r>
            <a:r>
              <a:rPr lang="en-GB" dirty="0" err="1"/>
              <a:t>ideles</a:t>
            </a:r>
            <a:r>
              <a:rPr lang="en-GB" dirty="0"/>
              <a:t> </a:t>
            </a:r>
            <a:r>
              <a:rPr lang="en-GB" dirty="0" err="1"/>
              <a:t>modita</a:t>
            </a:r>
            <a:r>
              <a:rPr lang="en-GB" dirty="0"/>
              <a:t> </a:t>
            </a:r>
            <a:r>
              <a:rPr lang="en-GB" dirty="0" err="1"/>
              <a:t>porem</a:t>
            </a:r>
            <a:r>
              <a:rPr lang="en-GB" dirty="0"/>
              <a:t> </a:t>
            </a:r>
            <a:r>
              <a:rPr lang="en-GB" dirty="0" err="1"/>
              <a:t>aut</a:t>
            </a:r>
            <a:r>
              <a:rPr lang="en-GB" dirty="0"/>
              <a:t> </a:t>
            </a:r>
            <a:r>
              <a:rPr lang="en-GB" dirty="0" err="1"/>
              <a:t>mos</a:t>
            </a:r>
            <a:r>
              <a:rPr lang="en-GB" dirty="0"/>
              <a:t> </a:t>
            </a:r>
            <a:r>
              <a:rPr lang="en-GB" dirty="0" err="1"/>
              <a:t>nonsequunt</a:t>
            </a:r>
            <a:r>
              <a:rPr lang="en-GB" dirty="0"/>
              <a:t> </a:t>
            </a:r>
            <a:r>
              <a:rPr lang="en-GB" dirty="0" err="1"/>
              <a:t>ullabore</a:t>
            </a:r>
            <a:r>
              <a:rPr lang="en-GB" dirty="0"/>
              <a:t>, </a:t>
            </a:r>
            <a:r>
              <a:rPr lang="en-GB" dirty="0" err="1"/>
              <a:t>quiaerum</a:t>
            </a:r>
            <a:r>
              <a:rPr lang="en-GB" dirty="0"/>
              <a:t> </a:t>
            </a:r>
            <a:r>
              <a:rPr lang="en-GB" dirty="0" err="1"/>
              <a:t>volestis</a:t>
            </a:r>
            <a:r>
              <a:rPr lang="en-GB" dirty="0"/>
              <a:t> del </a:t>
            </a:r>
            <a:r>
              <a:rPr lang="en-GB" dirty="0" err="1"/>
              <a:t>mintotatur</a:t>
            </a:r>
            <a:r>
              <a:rPr lang="en-GB" dirty="0"/>
              <a:t>, </a:t>
            </a:r>
            <a:r>
              <a:rPr lang="en-GB" dirty="0" err="1"/>
              <a:t>cuptibe</a:t>
            </a:r>
            <a:r>
              <a:rPr lang="en-GB" dirty="0"/>
              <a:t> </a:t>
            </a:r>
            <a:r>
              <a:rPr lang="en-GB" dirty="0" err="1"/>
              <a:t>rrovita</a:t>
            </a:r>
            <a:r>
              <a:rPr lang="en-GB" dirty="0"/>
              <a:t> pedis serum nest </a:t>
            </a:r>
            <a:r>
              <a:rPr lang="en-GB" dirty="0" err="1"/>
              <a:t>eaqui</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r>
              <a:rPr lang="en-GB" dirty="0" err="1"/>
              <a:t>Tem</a:t>
            </a:r>
            <a:r>
              <a:rPr lang="en-GB" dirty="0"/>
              <a:t> </a:t>
            </a:r>
            <a:r>
              <a:rPr lang="en-GB" dirty="0" err="1"/>
              <a:t>ent</a:t>
            </a:r>
            <a:r>
              <a:rPr lang="en-GB" dirty="0"/>
              <a:t>, as </a:t>
            </a:r>
            <a:r>
              <a:rPr lang="en-GB" dirty="0" err="1"/>
              <a:t>aut</a:t>
            </a:r>
            <a:r>
              <a:rPr lang="en-GB" dirty="0"/>
              <a:t> </a:t>
            </a:r>
            <a:r>
              <a:rPr lang="en-GB" dirty="0" err="1"/>
              <a:t>omnisc</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r>
              <a:rPr lang="en-GB" dirty="0" err="1"/>
              <a:t>mintotatur</a:t>
            </a:r>
            <a:r>
              <a:rPr lang="en-GB" dirty="0"/>
              <a:t>, </a:t>
            </a:r>
            <a:r>
              <a:rPr lang="en-GB" dirty="0" err="1"/>
              <a:t>cuptibe</a:t>
            </a:r>
            <a:r>
              <a:rPr lang="en-GB" dirty="0"/>
              <a:t> </a:t>
            </a:r>
            <a:r>
              <a:rPr lang="en-GB" dirty="0" err="1"/>
              <a:t>rrovita</a:t>
            </a:r>
            <a:r>
              <a:rPr lang="en-GB" dirty="0"/>
              <a:t> pedis serum nest </a:t>
            </a:r>
            <a:r>
              <a:rPr lang="en-GB" dirty="0" err="1"/>
              <a:t>eaqui</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r>
              <a:rPr lang="en-GB" dirty="0" err="1"/>
              <a:t>Tem</a:t>
            </a:r>
            <a:r>
              <a:rPr lang="en-GB" dirty="0"/>
              <a:t> </a:t>
            </a:r>
            <a:r>
              <a:rPr lang="en-GB" dirty="0" err="1"/>
              <a:t>ent</a:t>
            </a:r>
            <a:r>
              <a:rPr lang="en-GB" dirty="0"/>
              <a:t>, as </a:t>
            </a:r>
            <a:r>
              <a:rPr lang="en-GB" dirty="0" err="1"/>
              <a:t>aut</a:t>
            </a:r>
            <a:r>
              <a:rPr lang="en-GB" dirty="0"/>
              <a:t> </a:t>
            </a:r>
            <a:r>
              <a:rPr lang="en-GB" dirty="0" err="1"/>
              <a:t>omnisc</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p>
          <a:p>
            <a:endParaRPr lang="en-GB" dirty="0" err="1"/>
          </a:p>
        </p:txBody>
      </p:sp>
    </p:spTree>
    <p:extLst>
      <p:ext uri="{BB962C8B-B14F-4D97-AF65-F5344CB8AC3E}">
        <p14:creationId xmlns:p14="http://schemas.microsoft.com/office/powerpoint/2010/main" val="4073760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D33007-0A8A-4D38-B54E-FF501E60BADC}"/>
              </a:ext>
            </a:extLst>
          </p:cNvPr>
          <p:cNvSpPr>
            <a:spLocks noGrp="1"/>
          </p:cNvSpPr>
          <p:nvPr>
            <p:ph type="title"/>
          </p:nvPr>
        </p:nvSpPr>
        <p:spPr>
          <a:xfrm>
            <a:off x="839788" y="365125"/>
            <a:ext cx="9321162"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4BC231C-AA62-479B-A103-8A875E3372EA}"/>
              </a:ext>
            </a:extLst>
          </p:cNvPr>
          <p:cNvSpPr>
            <a:spLocks noGrp="1"/>
          </p:cNvSpPr>
          <p:nvPr>
            <p:ph type="body" idx="1"/>
          </p:nvPr>
        </p:nvSpPr>
        <p:spPr>
          <a:xfrm>
            <a:off x="839788" y="1681163"/>
            <a:ext cx="5157787" cy="823912"/>
          </a:xfrm>
        </p:spPr>
        <p:txBody>
          <a:bodyPr anchor="b"/>
          <a:lstStyle>
            <a:lvl1pPr marL="0" indent="0">
              <a:buNone/>
              <a:defRPr sz="2400" b="1">
                <a:latin typeface="Source Sans Pro" panose="020B07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DA4F3029-DFE7-4616-AE5F-B0B603BA509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D26211B-86E3-4DE6-9EA3-8177D7A17094}"/>
              </a:ext>
            </a:extLst>
          </p:cNvPr>
          <p:cNvSpPr>
            <a:spLocks noGrp="1"/>
          </p:cNvSpPr>
          <p:nvPr>
            <p:ph type="body" sz="quarter" idx="3"/>
          </p:nvPr>
        </p:nvSpPr>
        <p:spPr>
          <a:xfrm>
            <a:off x="6172200" y="1681163"/>
            <a:ext cx="5183188" cy="823912"/>
          </a:xfrm>
        </p:spPr>
        <p:txBody>
          <a:bodyPr anchor="b"/>
          <a:lstStyle>
            <a:lvl1pPr marL="0" indent="0">
              <a:buNone/>
              <a:defRPr sz="2400" b="1">
                <a:latin typeface="Source Sans Pro" panose="020B07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2C8D8BFF-0433-4C51-8954-27B5EB46ABE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4421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E5EE17-2A13-4BD1-8FB0-48FE7242409B}"/>
              </a:ext>
            </a:extLst>
          </p:cNvPr>
          <p:cNvSpPr>
            <a:spLocks noGrp="1"/>
          </p:cNvSpPr>
          <p:nvPr>
            <p:ph type="title"/>
          </p:nvPr>
        </p:nvSpPr>
        <p:spPr/>
        <p:txBody>
          <a:bodyPr/>
          <a:lstStyle/>
          <a:p>
            <a:r>
              <a:rPr lang="sv-SE" dirty="0"/>
              <a:t>Klicka här för att ändra mall för rubrikformat</a:t>
            </a:r>
          </a:p>
        </p:txBody>
      </p:sp>
    </p:spTree>
    <p:extLst>
      <p:ext uri="{BB962C8B-B14F-4D97-AF65-F5344CB8AC3E}">
        <p14:creationId xmlns:p14="http://schemas.microsoft.com/office/powerpoint/2010/main" val="216709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7464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C4798-F7C5-4503-A79B-635A40C71A1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C203A5C-99D1-413A-8A87-850F2D54C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A7C19A4-3B09-4E54-8177-079A102E5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179931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9721A4-3B8F-478B-8B7C-38F20CDDD64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D9731CA-C40F-4F8D-935E-135DCC8AB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33BAB56-0363-44FD-B5D7-4450AAD22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6872066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CFDC6-EA9D-4EAF-BB5C-EEF9F078C0AB}"/>
              </a:ext>
            </a:extLst>
          </p:cNvPr>
          <p:cNvSpPr>
            <a:spLocks noGrp="1"/>
          </p:cNvSpPr>
          <p:nvPr>
            <p:ph type="title"/>
          </p:nvPr>
        </p:nvSpPr>
        <p:spPr/>
        <p:txBody>
          <a:bodyPr/>
          <a:lstStyle>
            <a:lvl1pPr>
              <a:defRPr b="1"/>
            </a:lvl1pPr>
          </a:lstStyle>
          <a:p>
            <a:r>
              <a:rPr lang="sv-SE"/>
              <a:t>Klicka här för att ändra mall för rubrikformat</a:t>
            </a:r>
            <a:endParaRPr lang="sv-SE" dirty="0"/>
          </a:p>
        </p:txBody>
      </p:sp>
      <p:sp>
        <p:nvSpPr>
          <p:cNvPr id="4" name="Platshållare för innehåll 3">
            <a:extLst>
              <a:ext uri="{FF2B5EF4-FFF2-40B4-BE49-F238E27FC236}">
                <a16:creationId xmlns:a16="http://schemas.microsoft.com/office/drawing/2014/main" id="{9ED11953-F5E1-4385-B1DF-BF666A846F3E}"/>
              </a:ext>
            </a:extLst>
          </p:cNvPr>
          <p:cNvSpPr>
            <a:spLocks noGrp="1"/>
          </p:cNvSpPr>
          <p:nvPr>
            <p:ph sz="quarter" idx="10"/>
          </p:nvPr>
        </p:nvSpPr>
        <p:spPr>
          <a:xfrm>
            <a:off x="838200" y="2170766"/>
            <a:ext cx="6724650" cy="29908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9964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tvåspalt - vit bakgrun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96E97444-0B06-4926-9515-7ED6D954CE64}"/>
              </a:ext>
            </a:extLst>
          </p:cNvPr>
          <p:cNvSpPr>
            <a:spLocks noGrp="1"/>
          </p:cNvSpPr>
          <p:nvPr>
            <p:ph idx="11" hasCustomPrompt="1"/>
          </p:nvPr>
        </p:nvSpPr>
        <p:spPr>
          <a:xfrm>
            <a:off x="611112" y="878654"/>
            <a:ext cx="5314675" cy="983105"/>
          </a:xfrm>
          <a:prstGeom prst="rect">
            <a:avLst/>
          </a:prstGeom>
        </p:spPr>
        <p:txBody>
          <a:bodyPr vert="horz" lIns="91440" tIns="45720" rIns="91440" bIns="45720" rtlCol="0">
            <a:noAutofit/>
          </a:bodyPr>
          <a:lstStyle>
            <a:lvl1pPr marL="0" indent="0">
              <a:lnSpc>
                <a:spcPts val="3600"/>
              </a:lnSpc>
              <a:buNone/>
              <a:defRPr lang="en-US" sz="3600" b="1" i="0" kern="1200" baseline="0" dirty="0">
                <a:solidFill>
                  <a:srgbClr val="1D1D1D"/>
                </a:solidFill>
                <a:latin typeface="Source Sans Pro" panose="020B0503030403020204" pitchFamily="34" charset="0"/>
                <a:ea typeface="Source Sans Pro" panose="020B0503030403020204" pitchFamily="34" charset="0"/>
                <a:cs typeface="Calibri" panose="020F0502020204030204" pitchFamily="34" charset="0"/>
              </a:defRPr>
            </a:lvl1pPr>
          </a:lstStyle>
          <a:p>
            <a:pPr lvl="0"/>
            <a:r>
              <a:rPr lang="en-GB" dirty="0"/>
              <a:t>Text </a:t>
            </a:r>
            <a:r>
              <a:rPr lang="en-GB" dirty="0" err="1"/>
              <a:t>Tvåspalt</a:t>
            </a:r>
            <a:r>
              <a:rPr lang="en-GB" dirty="0"/>
              <a:t> – </a:t>
            </a:r>
            <a:r>
              <a:rPr lang="en-GB" dirty="0" err="1"/>
              <a:t>rubrik</a:t>
            </a:r>
            <a:r>
              <a:rPr lang="en-GB" dirty="0"/>
              <a:t>, </a:t>
            </a:r>
            <a:r>
              <a:rPr lang="en-GB" dirty="0" err="1"/>
              <a:t>andra</a:t>
            </a:r>
            <a:r>
              <a:rPr lang="en-GB" dirty="0"/>
              <a:t> </a:t>
            </a:r>
            <a:r>
              <a:rPr lang="en-GB" dirty="0" err="1"/>
              <a:t>raden</a:t>
            </a:r>
            <a:r>
              <a:rPr lang="en-GB" dirty="0"/>
              <a:t> </a:t>
            </a:r>
            <a:r>
              <a:rPr lang="en-GB" dirty="0" err="1"/>
              <a:t>hamnar</a:t>
            </a:r>
            <a:r>
              <a:rPr lang="en-GB" dirty="0"/>
              <a:t> </a:t>
            </a:r>
            <a:r>
              <a:rPr lang="en-GB" dirty="0" err="1"/>
              <a:t>här</a:t>
            </a:r>
            <a:endParaRPr lang="en-US" dirty="0"/>
          </a:p>
        </p:txBody>
      </p:sp>
      <p:sp>
        <p:nvSpPr>
          <p:cNvPr id="5" name="Text Placeholder 2">
            <a:extLst>
              <a:ext uri="{FF2B5EF4-FFF2-40B4-BE49-F238E27FC236}">
                <a16:creationId xmlns:a16="http://schemas.microsoft.com/office/drawing/2014/main" id="{9CF45111-E6D4-4E0D-8A0F-737DF33BEEC0}"/>
              </a:ext>
            </a:extLst>
          </p:cNvPr>
          <p:cNvSpPr>
            <a:spLocks noGrp="1"/>
          </p:cNvSpPr>
          <p:nvPr>
            <p:ph idx="12" hasCustomPrompt="1"/>
          </p:nvPr>
        </p:nvSpPr>
        <p:spPr>
          <a:xfrm>
            <a:off x="6266213" y="1936912"/>
            <a:ext cx="5314675" cy="3452562"/>
          </a:xfrm>
          <a:prstGeom prst="rect">
            <a:avLst/>
          </a:prstGeom>
        </p:spPr>
        <p:txBody>
          <a:bodyPr vert="horz" lIns="91440" tIns="45720" rIns="91440" bIns="45720" rtlCol="0">
            <a:normAutofit/>
          </a:bodyPr>
          <a:lstStyle>
            <a:lvl1pPr marL="342900" indent="-342900">
              <a:lnSpc>
                <a:spcPts val="2800"/>
              </a:lnSpc>
              <a:buFont typeface="Arial" panose="020B0604020202020204" pitchFamily="34" charset="0"/>
              <a:buChar char="•"/>
              <a:defRPr lang="en-US" sz="2000" b="0" i="0" kern="1200" dirty="0">
                <a:solidFill>
                  <a:schemeClr val="tx1"/>
                </a:solidFill>
                <a:latin typeface="Calibri" panose="020F0502020204030204" pitchFamily="34" charset="0"/>
                <a:ea typeface="Source Sans Pro" panose="020B0503030403020204" pitchFamily="34" charset="0"/>
                <a:cs typeface="Calibri" panose="020F0502020204030204" pitchFamily="34" charset="0"/>
              </a:defRPr>
            </a:lvl1pPr>
            <a:lvl2pPr>
              <a:spcBef>
                <a:spcPts val="1800"/>
              </a:spcBef>
              <a:defRPr sz="2000" b="0" i="0">
                <a:latin typeface="+mn-lt"/>
              </a:defRPr>
            </a:lvl2pPr>
            <a:lvl3pPr>
              <a:defRPr b="0">
                <a:latin typeface="+mn-lt"/>
              </a:defRPr>
            </a:lvl3pPr>
            <a:lvl4pPr>
              <a:defRPr b="0">
                <a:latin typeface="+mn-lt"/>
              </a:defRPr>
            </a:lvl4pPr>
            <a:lvl5pPr>
              <a:defRPr b="0">
                <a:latin typeface="+mn-lt"/>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exercitation</a:t>
            </a:r>
          </a:p>
          <a:p>
            <a:pPr lvl="1"/>
            <a:r>
              <a:rPr lang="sv-SE" dirty="0"/>
              <a:t>Nivå två</a:t>
            </a:r>
          </a:p>
          <a:p>
            <a:pPr lvl="2"/>
            <a:r>
              <a:rPr lang="sv-SE" dirty="0"/>
              <a:t>Nivå tre</a:t>
            </a:r>
          </a:p>
          <a:p>
            <a:pPr lvl="3"/>
            <a:r>
              <a:rPr lang="sv-SE" dirty="0"/>
              <a:t>Nivå fyra</a:t>
            </a:r>
          </a:p>
          <a:p>
            <a:pPr lvl="4"/>
            <a:r>
              <a:rPr lang="sv-SE" dirty="0"/>
              <a:t>Nivå fem</a:t>
            </a:r>
          </a:p>
        </p:txBody>
      </p:sp>
      <p:sp>
        <p:nvSpPr>
          <p:cNvPr id="6" name="Text Placeholder 2">
            <a:extLst>
              <a:ext uri="{FF2B5EF4-FFF2-40B4-BE49-F238E27FC236}">
                <a16:creationId xmlns:a16="http://schemas.microsoft.com/office/drawing/2014/main" id="{7A03A463-BB53-4421-B471-54B4776CD4E9}"/>
              </a:ext>
            </a:extLst>
          </p:cNvPr>
          <p:cNvSpPr>
            <a:spLocks noGrp="1"/>
          </p:cNvSpPr>
          <p:nvPr>
            <p:ph idx="1" hasCustomPrompt="1"/>
          </p:nvPr>
        </p:nvSpPr>
        <p:spPr>
          <a:xfrm>
            <a:off x="611112" y="1936913"/>
            <a:ext cx="5314675" cy="3452562"/>
          </a:xfrm>
          <a:prstGeom prst="rect">
            <a:avLst/>
          </a:prstGeom>
        </p:spPr>
        <p:txBody>
          <a:bodyPr vert="horz" lIns="91440" tIns="45720" rIns="91440" bIns="45720" rtlCol="0">
            <a:normAutofit/>
          </a:bodyPr>
          <a:lstStyle>
            <a:lvl1pPr marL="342900" indent="-342900">
              <a:lnSpc>
                <a:spcPts val="2800"/>
              </a:lnSpc>
              <a:buFont typeface="Arial" panose="020B0604020202020204" pitchFamily="34" charset="0"/>
              <a:buChar char="•"/>
              <a:defRPr lang="en-US" sz="2000" b="0" i="0" kern="1200" dirty="0">
                <a:solidFill>
                  <a:schemeClr val="tx1"/>
                </a:solidFill>
                <a:latin typeface="Calibri" panose="020F0502020204030204" pitchFamily="34" charset="0"/>
                <a:ea typeface="Source Sans Pro" panose="020B0503030403020204" pitchFamily="34" charset="0"/>
                <a:cs typeface="Calibri" panose="020F0502020204030204" pitchFamily="34" charset="0"/>
              </a:defRPr>
            </a:lvl1pPr>
            <a:lvl2pPr>
              <a:spcBef>
                <a:spcPts val="1800"/>
              </a:spcBef>
              <a:defRPr sz="2000" b="0" i="0">
                <a:latin typeface="+mn-lt"/>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exercitation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descr="En bild som visar text&#10;&#10;Automatiskt genererad beskrivning">
            <a:extLst>
              <a:ext uri="{FF2B5EF4-FFF2-40B4-BE49-F238E27FC236}">
                <a16:creationId xmlns:a16="http://schemas.microsoft.com/office/drawing/2014/main" id="{4BD6AD41-738A-B344-98DC-3460F90B9D3F}"/>
              </a:ext>
            </a:extLst>
          </p:cNvPr>
          <p:cNvPicPr>
            <a:picLocks noChangeAspect="1"/>
          </p:cNvPicPr>
          <p:nvPr userDrawn="1"/>
        </p:nvPicPr>
        <p:blipFill>
          <a:blip r:embed="rId2"/>
          <a:stretch>
            <a:fillRect/>
          </a:stretch>
        </p:blipFill>
        <p:spPr>
          <a:xfrm>
            <a:off x="10297805" y="241788"/>
            <a:ext cx="1714500" cy="476250"/>
          </a:xfrm>
          <a:prstGeom prst="rect">
            <a:avLst/>
          </a:prstGeom>
        </p:spPr>
      </p:pic>
    </p:spTree>
    <p:extLst>
      <p:ext uri="{BB962C8B-B14F-4D97-AF65-F5344CB8AC3E}">
        <p14:creationId xmlns:p14="http://schemas.microsoft.com/office/powerpoint/2010/main" val="346979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DC5002-9C2C-4D44-9E7C-8E3B187313DB}"/>
              </a:ext>
            </a:extLst>
          </p:cNvPr>
          <p:cNvSpPr>
            <a:spLocks noGrp="1"/>
          </p:cNvSpPr>
          <p:nvPr>
            <p:ph type="title"/>
          </p:nvPr>
        </p:nvSpPr>
        <p:spPr>
          <a:xfrm>
            <a:off x="1607397" y="1732170"/>
            <a:ext cx="8792835" cy="481191"/>
          </a:xfrm>
        </p:spPr>
        <p:txBody>
          <a:bodyPr>
            <a:noAutofit/>
          </a:bodyPr>
          <a:lstStyle>
            <a:lvl1pPr>
              <a:defRPr sz="3200" b="1"/>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66A18AEA-F868-49EC-83F5-E598A676AC13}"/>
              </a:ext>
            </a:extLst>
          </p:cNvPr>
          <p:cNvSpPr>
            <a:spLocks noGrp="1"/>
          </p:cNvSpPr>
          <p:nvPr>
            <p:ph sz="quarter" idx="10"/>
          </p:nvPr>
        </p:nvSpPr>
        <p:spPr>
          <a:xfrm>
            <a:off x="1607397" y="2461189"/>
            <a:ext cx="4332287" cy="32649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8C925E0-CF7C-46B1-8FA0-901CDC653361}"/>
              </a:ext>
            </a:extLst>
          </p:cNvPr>
          <p:cNvSpPr>
            <a:spLocks noGrp="1"/>
          </p:cNvSpPr>
          <p:nvPr>
            <p:ph sz="quarter" idx="11"/>
          </p:nvPr>
        </p:nvSpPr>
        <p:spPr>
          <a:xfrm>
            <a:off x="6244484" y="2461189"/>
            <a:ext cx="4332287" cy="32649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94046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33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19B26F-9D5E-40AB-B4D7-05F9F7B774B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5A3A4F43-01A6-4170-ADB9-B2EE590DEB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99423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5" name="Platshållare för text 2">
            <a:extLst>
              <a:ext uri="{FF2B5EF4-FFF2-40B4-BE49-F238E27FC236}">
                <a16:creationId xmlns:a16="http://schemas.microsoft.com/office/drawing/2014/main" id="{59BD614F-0E5F-426C-BA3D-FE501C1B0FB6}"/>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accent1"/>
                </a:solidFill>
              </a:defRPr>
            </a:lvl1pPr>
          </a:lstStyle>
          <a:p>
            <a:pPr lvl="0"/>
            <a:r>
              <a:rPr lang="en-SE" dirty="0"/>
              <a:t>VINJETT</a:t>
            </a:r>
          </a:p>
        </p:txBody>
      </p:sp>
      <p:sp>
        <p:nvSpPr>
          <p:cNvPr id="9" name="Platshållare för text 8">
            <a:extLst>
              <a:ext uri="{FF2B5EF4-FFF2-40B4-BE49-F238E27FC236}">
                <a16:creationId xmlns:a16="http://schemas.microsoft.com/office/drawing/2014/main" id="{439F734F-633A-4F81-BFBE-513D2BE5BFD2}"/>
              </a:ext>
            </a:extLst>
          </p:cNvPr>
          <p:cNvSpPr>
            <a:spLocks noGrp="1"/>
          </p:cNvSpPr>
          <p:nvPr>
            <p:ph type="body" sz="quarter" idx="18" hasCustomPrompt="1"/>
          </p:nvPr>
        </p:nvSpPr>
        <p:spPr>
          <a:xfrm>
            <a:off x="1092200" y="1811338"/>
            <a:ext cx="6083300" cy="538162"/>
          </a:xfrm>
          <a:prstGeom prst="rect">
            <a:avLst/>
          </a:prstGeom>
        </p:spPr>
        <p:txBody>
          <a:bodyPr/>
          <a:lstStyle>
            <a:lvl1pPr marL="0" indent="0">
              <a:buNone/>
              <a:defRPr sz="3200" b="0">
                <a:latin typeface="+mj-lt"/>
              </a:defRPr>
            </a:lvl1pPr>
          </a:lstStyle>
          <a:p>
            <a:pPr lvl="0"/>
            <a:r>
              <a:rPr lang="en-SE" dirty="0"/>
              <a:t>LOREM IPSUM DOLOR</a:t>
            </a:r>
          </a:p>
        </p:txBody>
      </p:sp>
      <p:sp>
        <p:nvSpPr>
          <p:cNvPr id="10" name="Platshållare för text 2">
            <a:extLst>
              <a:ext uri="{FF2B5EF4-FFF2-40B4-BE49-F238E27FC236}">
                <a16:creationId xmlns:a16="http://schemas.microsoft.com/office/drawing/2014/main" id="{B8059CFA-E930-4608-A2AF-09897888BE6C}"/>
              </a:ext>
            </a:extLst>
          </p:cNvPr>
          <p:cNvSpPr>
            <a:spLocks noGrp="1"/>
          </p:cNvSpPr>
          <p:nvPr>
            <p:ph type="body" sz="quarter" idx="20" hasCustomPrompt="1"/>
          </p:nvPr>
        </p:nvSpPr>
        <p:spPr>
          <a:xfrm>
            <a:off x="1055688" y="2892425"/>
            <a:ext cx="6119812" cy="2698750"/>
          </a:xfrm>
          <a:prstGeom prst="rect">
            <a:avLst/>
          </a:prstGeom>
        </p:spPr>
        <p:txBody>
          <a:bodyPr/>
          <a:lstStyle>
            <a:lvl1pPr marL="0" indent="0">
              <a:lnSpc>
                <a:spcPct val="100000"/>
              </a:lnSpc>
              <a:buNone/>
              <a:defRPr sz="2000">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r>
              <a:rPr lang="en-GB" dirty="0"/>
              <a:t> quo </a:t>
            </a:r>
            <a:r>
              <a:rPr lang="en-GB" dirty="0" err="1"/>
              <a:t>etum</a:t>
            </a:r>
            <a:r>
              <a:rPr lang="en-GB" dirty="0"/>
              <a:t> que </a:t>
            </a:r>
            <a:r>
              <a:rPr lang="en-GB" dirty="0" err="1"/>
              <a:t>ipsundandem</a:t>
            </a:r>
            <a:r>
              <a:rPr lang="en-GB" dirty="0"/>
              <a:t> </a:t>
            </a:r>
            <a:r>
              <a:rPr lang="en-GB" dirty="0" err="1"/>
              <a:t>duci</a:t>
            </a:r>
            <a:r>
              <a:rPr lang="en-GB" dirty="0"/>
              <a:t> </a:t>
            </a:r>
            <a:r>
              <a:rPr lang="en-GB" dirty="0" err="1"/>
              <a:t>officip</a:t>
            </a:r>
            <a:r>
              <a:rPr lang="en-GB" dirty="0"/>
              <a:t> </a:t>
            </a:r>
            <a:r>
              <a:rPr lang="en-GB" dirty="0" err="1"/>
              <a:t>ideles</a:t>
            </a:r>
            <a:r>
              <a:rPr lang="en-GB" dirty="0"/>
              <a:t> </a:t>
            </a:r>
            <a:r>
              <a:rPr lang="en-GB" dirty="0" err="1"/>
              <a:t>modita</a:t>
            </a:r>
            <a:r>
              <a:rPr lang="en-GB" dirty="0"/>
              <a:t> </a:t>
            </a:r>
            <a:r>
              <a:rPr lang="en-GB" dirty="0" err="1"/>
              <a:t>porem</a:t>
            </a:r>
            <a:r>
              <a:rPr lang="en-GB" dirty="0"/>
              <a:t> </a:t>
            </a:r>
            <a:r>
              <a:rPr lang="en-GB" dirty="0" err="1"/>
              <a:t>aut</a:t>
            </a:r>
            <a:r>
              <a:rPr lang="en-GB" dirty="0"/>
              <a:t> </a:t>
            </a:r>
            <a:r>
              <a:rPr lang="en-GB" dirty="0" err="1"/>
              <a:t>mos</a:t>
            </a:r>
            <a:r>
              <a:rPr lang="en-GB" dirty="0"/>
              <a:t> </a:t>
            </a:r>
            <a:r>
              <a:rPr lang="en-GB" dirty="0" err="1"/>
              <a:t>nonsequunt</a:t>
            </a:r>
            <a:r>
              <a:rPr lang="en-GB" dirty="0"/>
              <a:t> </a:t>
            </a:r>
            <a:r>
              <a:rPr lang="en-GB" dirty="0" err="1"/>
              <a:t>ullabore</a:t>
            </a:r>
            <a:r>
              <a:rPr lang="en-GB" dirty="0"/>
              <a:t>, </a:t>
            </a:r>
            <a:r>
              <a:rPr lang="en-GB" dirty="0" err="1"/>
              <a:t>quiaerum</a:t>
            </a:r>
            <a:r>
              <a:rPr lang="en-GB" dirty="0"/>
              <a:t> </a:t>
            </a:r>
            <a:r>
              <a:rPr lang="en-GB" dirty="0" err="1"/>
              <a:t>volestis</a:t>
            </a:r>
            <a:r>
              <a:rPr lang="en-GB" dirty="0"/>
              <a:t> del </a:t>
            </a:r>
            <a:r>
              <a:rPr lang="en-GB" dirty="0" err="1"/>
              <a:t>mintotatur</a:t>
            </a:r>
            <a:r>
              <a:rPr lang="en-GB" dirty="0"/>
              <a:t>, </a:t>
            </a:r>
            <a:r>
              <a:rPr lang="en-GB" dirty="0" err="1"/>
              <a:t>cuptibe</a:t>
            </a:r>
            <a:r>
              <a:rPr lang="en-GB" dirty="0"/>
              <a:t> </a:t>
            </a:r>
            <a:r>
              <a:rPr lang="en-GB" dirty="0" err="1"/>
              <a:t>rrovita</a:t>
            </a:r>
            <a:r>
              <a:rPr lang="en-GB" dirty="0"/>
              <a:t> pedis serum nest </a:t>
            </a:r>
            <a:r>
              <a:rPr lang="en-GB" dirty="0" err="1"/>
              <a:t>eaqui</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r>
              <a:rPr lang="en-GB" dirty="0" err="1"/>
              <a:t>Tem</a:t>
            </a:r>
            <a:r>
              <a:rPr lang="en-GB" dirty="0"/>
              <a:t> </a:t>
            </a:r>
            <a:r>
              <a:rPr lang="en-GB" dirty="0" err="1"/>
              <a:t>ent</a:t>
            </a:r>
            <a:r>
              <a:rPr lang="en-GB" dirty="0"/>
              <a:t>, as </a:t>
            </a:r>
            <a:r>
              <a:rPr lang="en-GB" dirty="0" err="1"/>
              <a:t>aut</a:t>
            </a:r>
            <a:r>
              <a:rPr lang="en-GB" dirty="0"/>
              <a:t> </a:t>
            </a:r>
            <a:r>
              <a:rPr lang="en-GB" dirty="0" err="1"/>
              <a:t>omnisc</a:t>
            </a:r>
            <a:r>
              <a:rPr lang="en-GB" dirty="0"/>
              <a:t> </a:t>
            </a:r>
            <a:r>
              <a:rPr lang="en-GB" dirty="0" err="1"/>
              <a:t>velis</a:t>
            </a:r>
            <a:r>
              <a:rPr lang="en-GB" dirty="0"/>
              <a:t> </a:t>
            </a:r>
            <a:r>
              <a:rPr lang="en-GB" dirty="0" err="1"/>
              <a:t>magnatq</a:t>
            </a:r>
            <a:r>
              <a:rPr lang="en-GB" dirty="0"/>
              <a:t> </a:t>
            </a:r>
            <a:r>
              <a:rPr lang="en-GB" dirty="0" err="1"/>
              <a:t>uibernati</a:t>
            </a:r>
            <a:endParaRPr lang="en-GB" dirty="0"/>
          </a:p>
        </p:txBody>
      </p:sp>
    </p:spTree>
    <p:extLst>
      <p:ext uri="{BB962C8B-B14F-4D97-AF65-F5344CB8AC3E}">
        <p14:creationId xmlns:p14="http://schemas.microsoft.com/office/powerpoint/2010/main" val="5031570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0AF28C-8609-48A2-A6F4-B45F48EB767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ED90627-0E78-4388-878B-1EF073F0E768}"/>
              </a:ext>
            </a:extLst>
          </p:cNvPr>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858354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D962BE-0B00-42CF-950E-06FCCA409306}"/>
              </a:ext>
            </a:extLst>
          </p:cNvPr>
          <p:cNvSpPr>
            <a:spLocks noGrp="1"/>
          </p:cNvSpPr>
          <p:nvPr>
            <p:ph type="title"/>
          </p:nvPr>
        </p:nvSpPr>
        <p:spPr>
          <a:xfrm>
            <a:off x="831850" y="1709738"/>
            <a:ext cx="105156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44F3C682-C25C-47C0-9B3C-C4A4879C7ACC}"/>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32998172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079D0-F8FC-4779-AFD6-D7DDEFD20FE7}"/>
              </a:ext>
            </a:extLst>
          </p:cNvPr>
          <p:cNvSpPr>
            <a:spLocks noGrp="1"/>
          </p:cNvSpPr>
          <p:nvPr>
            <p:ph type="title"/>
          </p:nvPr>
        </p:nvSpPr>
        <p:spPr>
          <a:xfrm>
            <a:off x="838200" y="965675"/>
            <a:ext cx="10515600" cy="1222123"/>
          </a:xfrm>
        </p:spPr>
        <p:txBody>
          <a:bodyPr>
            <a:normAutofit/>
          </a:bodyPr>
          <a:lstStyle>
            <a:lvl1pPr>
              <a:defRPr sz="3600">
                <a:solidFill>
                  <a:schemeClr val="tx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BB43C980-9C72-45C2-86D7-F9DEB48BC4E0}"/>
              </a:ext>
            </a:extLst>
          </p:cNvPr>
          <p:cNvSpPr>
            <a:spLocks noGrp="1"/>
          </p:cNvSpPr>
          <p:nvPr>
            <p:ph sz="half" idx="1"/>
          </p:nvPr>
        </p:nvSpPr>
        <p:spPr>
          <a:xfrm>
            <a:off x="838200" y="2367185"/>
            <a:ext cx="5181600" cy="363886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91A0E263-E739-4CC4-8A25-9228B94E6000}"/>
              </a:ext>
            </a:extLst>
          </p:cNvPr>
          <p:cNvSpPr>
            <a:spLocks noGrp="1"/>
          </p:cNvSpPr>
          <p:nvPr>
            <p:ph sz="half" idx="2"/>
          </p:nvPr>
        </p:nvSpPr>
        <p:spPr>
          <a:xfrm>
            <a:off x="6172200" y="2367185"/>
            <a:ext cx="5181600" cy="363886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27949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D33007-0A8A-4D38-B54E-FF501E60BADC}"/>
              </a:ext>
            </a:extLst>
          </p:cNvPr>
          <p:cNvSpPr>
            <a:spLocks noGrp="1"/>
          </p:cNvSpPr>
          <p:nvPr>
            <p:ph type="title"/>
          </p:nvPr>
        </p:nvSpPr>
        <p:spPr>
          <a:xfrm>
            <a:off x="839788" y="365125"/>
            <a:ext cx="9321162"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4BC231C-AA62-479B-A103-8A875E3372EA}"/>
              </a:ext>
            </a:extLst>
          </p:cNvPr>
          <p:cNvSpPr>
            <a:spLocks noGrp="1"/>
          </p:cNvSpPr>
          <p:nvPr>
            <p:ph type="body" idx="1"/>
          </p:nvPr>
        </p:nvSpPr>
        <p:spPr>
          <a:xfrm>
            <a:off x="839788" y="1681163"/>
            <a:ext cx="5157787" cy="823912"/>
          </a:xfrm>
        </p:spPr>
        <p:txBody>
          <a:bodyPr anchor="b"/>
          <a:lstStyle>
            <a:lvl1pPr marL="0" indent="0">
              <a:buNone/>
              <a:defRPr sz="2400" b="1">
                <a:latin typeface="Source Sans Pro" panose="020B07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DA4F3029-DFE7-4616-AE5F-B0B603BA509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D26211B-86E3-4DE6-9EA3-8177D7A17094}"/>
              </a:ext>
            </a:extLst>
          </p:cNvPr>
          <p:cNvSpPr>
            <a:spLocks noGrp="1"/>
          </p:cNvSpPr>
          <p:nvPr>
            <p:ph type="body" sz="quarter" idx="3"/>
          </p:nvPr>
        </p:nvSpPr>
        <p:spPr>
          <a:xfrm>
            <a:off x="6172200" y="1681163"/>
            <a:ext cx="5183188" cy="823912"/>
          </a:xfrm>
        </p:spPr>
        <p:txBody>
          <a:bodyPr anchor="b"/>
          <a:lstStyle>
            <a:lvl1pPr marL="0" indent="0">
              <a:buNone/>
              <a:defRPr sz="2400" b="1">
                <a:latin typeface="Source Sans Pro" panose="020B07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2C8D8BFF-0433-4C51-8954-27B5EB46ABE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431600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E5EE17-2A13-4BD1-8FB0-48FE7242409B}"/>
              </a:ext>
            </a:extLst>
          </p:cNvPr>
          <p:cNvSpPr>
            <a:spLocks noGrp="1"/>
          </p:cNvSpPr>
          <p:nvPr>
            <p:ph type="title"/>
          </p:nvPr>
        </p:nvSpPr>
        <p:spPr/>
        <p:txBody>
          <a:bodyPr/>
          <a:lstStyle/>
          <a:p>
            <a:r>
              <a:rPr lang="sv-SE" dirty="0"/>
              <a:t>Klicka här för att ändra mall för rubrikformat</a:t>
            </a:r>
          </a:p>
        </p:txBody>
      </p:sp>
    </p:spTree>
    <p:extLst>
      <p:ext uri="{BB962C8B-B14F-4D97-AF65-F5344CB8AC3E}">
        <p14:creationId xmlns:p14="http://schemas.microsoft.com/office/powerpoint/2010/main" val="1277071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409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2C4798-F7C5-4503-A79B-635A40C71A1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C203A5C-99D1-413A-8A87-850F2D54CF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A7C19A4-3B09-4E54-8177-079A102E5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2390398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9721A4-3B8F-478B-8B7C-38F20CDDD64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D9731CA-C40F-4F8D-935E-135DCC8AB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33BAB56-0363-44FD-B5D7-4450AAD22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183250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8" name="Platshållare för text 2">
            <a:extLst>
              <a:ext uri="{FF2B5EF4-FFF2-40B4-BE49-F238E27FC236}">
                <a16:creationId xmlns:a16="http://schemas.microsoft.com/office/drawing/2014/main" id="{9E1643C6-33E2-4631-918D-F1D03554B51E}"/>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accent1"/>
                </a:solidFill>
              </a:defRPr>
            </a:lvl1pPr>
          </a:lstStyle>
          <a:p>
            <a:pPr lvl="0"/>
            <a:r>
              <a:rPr lang="en-SE" dirty="0"/>
              <a:t>VINJETT</a:t>
            </a:r>
          </a:p>
        </p:txBody>
      </p:sp>
      <p:sp>
        <p:nvSpPr>
          <p:cNvPr id="9" name="Platshållare för text 8">
            <a:extLst>
              <a:ext uri="{FF2B5EF4-FFF2-40B4-BE49-F238E27FC236}">
                <a16:creationId xmlns:a16="http://schemas.microsoft.com/office/drawing/2014/main" id="{B949EDD5-D8B6-40ED-801E-37CF1221AC3B}"/>
              </a:ext>
            </a:extLst>
          </p:cNvPr>
          <p:cNvSpPr>
            <a:spLocks noGrp="1"/>
          </p:cNvSpPr>
          <p:nvPr>
            <p:ph type="body" sz="quarter" idx="18" hasCustomPrompt="1"/>
          </p:nvPr>
        </p:nvSpPr>
        <p:spPr>
          <a:xfrm>
            <a:off x="1055688" y="1811338"/>
            <a:ext cx="6083300" cy="538162"/>
          </a:xfrm>
          <a:prstGeom prst="rect">
            <a:avLst/>
          </a:prstGeom>
        </p:spPr>
        <p:txBody>
          <a:bodyPr/>
          <a:lstStyle>
            <a:lvl1pPr marL="0" indent="0">
              <a:buNone/>
              <a:defRPr sz="3200" b="0">
                <a:latin typeface="+mj-lt"/>
              </a:defRPr>
            </a:lvl1pPr>
          </a:lstStyle>
          <a:p>
            <a:pPr lvl="0"/>
            <a:r>
              <a:rPr lang="en-SE" dirty="0"/>
              <a:t>LOREM IPSUM DOLOR</a:t>
            </a:r>
          </a:p>
        </p:txBody>
      </p:sp>
      <p:sp>
        <p:nvSpPr>
          <p:cNvPr id="11" name="Platshållare för text 2">
            <a:extLst>
              <a:ext uri="{FF2B5EF4-FFF2-40B4-BE49-F238E27FC236}">
                <a16:creationId xmlns:a16="http://schemas.microsoft.com/office/drawing/2014/main" id="{13D12E47-9853-4E57-99EE-D946FFC46195}"/>
              </a:ext>
            </a:extLst>
          </p:cNvPr>
          <p:cNvSpPr>
            <a:spLocks noGrp="1"/>
          </p:cNvSpPr>
          <p:nvPr>
            <p:ph type="body" sz="quarter" idx="20" hasCustomPrompt="1"/>
          </p:nvPr>
        </p:nvSpPr>
        <p:spPr>
          <a:xfrm>
            <a:off x="1055688" y="2892424"/>
            <a:ext cx="6119812" cy="2870201"/>
          </a:xfrm>
          <a:prstGeom prst="rect">
            <a:avLst/>
          </a:prstGeom>
        </p:spPr>
        <p:txBody>
          <a:bodyPr/>
          <a:lstStyle>
            <a:lvl1pPr marL="342900" indent="-342900">
              <a:lnSpc>
                <a:spcPct val="100000"/>
              </a:lnSpc>
              <a:buClr>
                <a:schemeClr val="accent2"/>
              </a:buClr>
              <a:buFont typeface="Arial" panose="020B0604020202020204" pitchFamily="34" charset="0"/>
              <a:buChar char="•"/>
              <a:defRPr sz="2000">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r>
              <a:rPr lang="en-GB" dirty="0"/>
              <a:t> </a:t>
            </a:r>
            <a:endParaRPr lang="en-SE" dirty="0"/>
          </a:p>
          <a:p>
            <a:r>
              <a:rPr lang="en-GB" dirty="0"/>
              <a:t>quo </a:t>
            </a:r>
            <a:r>
              <a:rPr lang="en-GB" dirty="0" err="1"/>
              <a:t>etum</a:t>
            </a:r>
            <a:r>
              <a:rPr lang="en-GB" dirty="0"/>
              <a:t> que </a:t>
            </a:r>
            <a:r>
              <a:rPr lang="en-GB" dirty="0" err="1"/>
              <a:t>ipsundandem</a:t>
            </a:r>
            <a:r>
              <a:rPr lang="en-GB" dirty="0"/>
              <a:t> </a:t>
            </a:r>
            <a:r>
              <a:rPr lang="en-GB" dirty="0" err="1"/>
              <a:t>duci</a:t>
            </a:r>
            <a:r>
              <a:rPr lang="en-GB" dirty="0"/>
              <a:t> </a:t>
            </a:r>
            <a:r>
              <a:rPr lang="en-GB" dirty="0" err="1"/>
              <a:t>officip</a:t>
            </a:r>
            <a:r>
              <a:rPr lang="en-GB" dirty="0"/>
              <a:t> </a:t>
            </a:r>
            <a:r>
              <a:rPr lang="en-GB" dirty="0" err="1"/>
              <a:t>ideles</a:t>
            </a:r>
            <a:r>
              <a:rPr lang="en-GB" dirty="0"/>
              <a:t> </a:t>
            </a:r>
            <a:r>
              <a:rPr lang="en-GB" dirty="0" err="1"/>
              <a:t>modita</a:t>
            </a:r>
            <a:r>
              <a:rPr lang="en-GB" dirty="0"/>
              <a:t> </a:t>
            </a:r>
            <a:r>
              <a:rPr lang="en-GB" dirty="0" err="1"/>
              <a:t>porem</a:t>
            </a:r>
            <a:r>
              <a:rPr lang="en-GB" dirty="0"/>
              <a:t> </a:t>
            </a:r>
            <a:r>
              <a:rPr lang="en-GB" dirty="0" err="1"/>
              <a:t>aut</a:t>
            </a:r>
            <a:r>
              <a:rPr lang="en-GB" dirty="0"/>
              <a:t> </a:t>
            </a:r>
            <a:r>
              <a:rPr lang="en-GB" dirty="0" err="1"/>
              <a:t>mos</a:t>
            </a:r>
            <a:r>
              <a:rPr lang="en-GB" dirty="0"/>
              <a:t> </a:t>
            </a:r>
            <a:r>
              <a:rPr lang="en-GB" dirty="0" err="1"/>
              <a:t>nonsequunt</a:t>
            </a:r>
            <a:r>
              <a:rPr lang="en-GB" dirty="0"/>
              <a:t> </a:t>
            </a:r>
            <a:endParaRPr lang="en-SE" dirty="0"/>
          </a:p>
          <a:p>
            <a:r>
              <a:rPr lang="en-GB" dirty="0" err="1"/>
              <a:t>ullabore</a:t>
            </a:r>
            <a:r>
              <a:rPr lang="en-GB" dirty="0"/>
              <a:t>, </a:t>
            </a:r>
            <a:r>
              <a:rPr lang="en-GB" dirty="0" err="1"/>
              <a:t>quiaerum</a:t>
            </a:r>
            <a:r>
              <a:rPr lang="en-GB" dirty="0"/>
              <a:t> </a:t>
            </a:r>
            <a:r>
              <a:rPr lang="en-GB" dirty="0" err="1"/>
              <a:t>volestis</a:t>
            </a:r>
            <a:r>
              <a:rPr lang="en-GB" dirty="0"/>
              <a:t> del </a:t>
            </a:r>
            <a:endParaRPr lang="en-SE" dirty="0"/>
          </a:p>
          <a:p>
            <a:r>
              <a:rPr lang="en-GB" dirty="0" err="1"/>
              <a:t>mintotatur</a:t>
            </a:r>
            <a:r>
              <a:rPr lang="en-GB" dirty="0"/>
              <a:t>, </a:t>
            </a:r>
            <a:r>
              <a:rPr lang="en-GB" dirty="0" err="1"/>
              <a:t>cuptibe</a:t>
            </a:r>
            <a:r>
              <a:rPr lang="en-GB" dirty="0"/>
              <a:t> </a:t>
            </a:r>
            <a:r>
              <a:rPr lang="en-GB" dirty="0" err="1"/>
              <a:t>rrovita</a:t>
            </a:r>
            <a:r>
              <a:rPr lang="en-GB" dirty="0"/>
              <a:t> pedis serum nest </a:t>
            </a:r>
            <a:r>
              <a:rPr lang="en-GB" dirty="0" err="1"/>
              <a:t>eaqui</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endParaRPr lang="en-SE" dirty="0"/>
          </a:p>
          <a:p>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a:t>
            </a:r>
          </a:p>
        </p:txBody>
      </p:sp>
    </p:spTree>
    <p:extLst>
      <p:ext uri="{BB962C8B-B14F-4D97-AF65-F5344CB8AC3E}">
        <p14:creationId xmlns:p14="http://schemas.microsoft.com/office/powerpoint/2010/main" val="266775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43A83D77-209A-D241-9266-F28023B8B77F}"/>
              </a:ext>
            </a:extLst>
          </p:cNvPr>
          <p:cNvSpPr>
            <a:spLocks noGrp="1"/>
          </p:cNvSpPr>
          <p:nvPr>
            <p:ph type="pic" sz="quarter" idx="12"/>
          </p:nvPr>
        </p:nvSpPr>
        <p:spPr>
          <a:xfrm>
            <a:off x="7716838" y="1808163"/>
            <a:ext cx="3995737" cy="4500562"/>
          </a:xfrm>
          <a:prstGeom prst="rect">
            <a:avLst/>
          </a:prstGeom>
        </p:spPr>
        <p:txBody>
          <a:bodyPr/>
          <a:lstStyle>
            <a:lvl1pPr>
              <a:defRPr>
                <a:noFill/>
              </a:defRPr>
            </a:lvl1pPr>
          </a:lstStyle>
          <a:p>
            <a:endParaRPr lang="en-SE" dirty="0"/>
          </a:p>
        </p:txBody>
      </p:sp>
      <p:sp>
        <p:nvSpPr>
          <p:cNvPr id="6" name="Platshållare för text 2">
            <a:extLst>
              <a:ext uri="{FF2B5EF4-FFF2-40B4-BE49-F238E27FC236}">
                <a16:creationId xmlns:a16="http://schemas.microsoft.com/office/drawing/2014/main" id="{2FE48F49-8FB4-4FF0-993B-A39920871B9E}"/>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accent1"/>
                </a:solidFill>
              </a:defRPr>
            </a:lvl1pPr>
          </a:lstStyle>
          <a:p>
            <a:pPr lvl="0"/>
            <a:r>
              <a:rPr lang="en-SE" dirty="0"/>
              <a:t>VINJETT</a:t>
            </a:r>
          </a:p>
        </p:txBody>
      </p:sp>
      <p:sp>
        <p:nvSpPr>
          <p:cNvPr id="7" name="Platshållare för text 8">
            <a:extLst>
              <a:ext uri="{FF2B5EF4-FFF2-40B4-BE49-F238E27FC236}">
                <a16:creationId xmlns:a16="http://schemas.microsoft.com/office/drawing/2014/main" id="{09AC9779-1724-4A33-822D-F6EF3284405C}"/>
              </a:ext>
            </a:extLst>
          </p:cNvPr>
          <p:cNvSpPr>
            <a:spLocks noGrp="1"/>
          </p:cNvSpPr>
          <p:nvPr>
            <p:ph type="body" sz="quarter" idx="18" hasCustomPrompt="1"/>
          </p:nvPr>
        </p:nvSpPr>
        <p:spPr>
          <a:xfrm>
            <a:off x="1055688" y="1808164"/>
            <a:ext cx="6119812" cy="923924"/>
          </a:xfrm>
          <a:prstGeom prst="rect">
            <a:avLst/>
          </a:prstGeom>
        </p:spPr>
        <p:txBody>
          <a:bodyPr/>
          <a:lstStyle>
            <a:lvl1pPr marL="0" indent="0">
              <a:buNone/>
              <a:defRPr sz="3200" b="0">
                <a:latin typeface="+mj-lt"/>
              </a:defRPr>
            </a:lvl1pPr>
          </a:lstStyle>
          <a:p>
            <a:pPr lvl="0"/>
            <a:r>
              <a:rPr lang="en-SE" dirty="0"/>
              <a:t>TEXT TILL MALLEN FÖR SKÅNES KOMMUNER</a:t>
            </a:r>
          </a:p>
        </p:txBody>
      </p:sp>
      <p:sp>
        <p:nvSpPr>
          <p:cNvPr id="12" name="Platshållare för text 2">
            <a:extLst>
              <a:ext uri="{FF2B5EF4-FFF2-40B4-BE49-F238E27FC236}">
                <a16:creationId xmlns:a16="http://schemas.microsoft.com/office/drawing/2014/main" id="{61F5DEEB-FCAA-4A2F-819F-1E136D1245E2}"/>
              </a:ext>
            </a:extLst>
          </p:cNvPr>
          <p:cNvSpPr>
            <a:spLocks noGrp="1"/>
          </p:cNvSpPr>
          <p:nvPr>
            <p:ph type="body" sz="quarter" idx="20" hasCustomPrompt="1"/>
          </p:nvPr>
        </p:nvSpPr>
        <p:spPr>
          <a:xfrm>
            <a:off x="1055688" y="2892425"/>
            <a:ext cx="6119812" cy="2698750"/>
          </a:xfrm>
          <a:prstGeom prst="rect">
            <a:avLst/>
          </a:prstGeom>
        </p:spPr>
        <p:txBody>
          <a:bodyPr/>
          <a:lstStyle>
            <a:lvl1pPr marL="0" indent="0">
              <a:lnSpc>
                <a:spcPct val="100000"/>
              </a:lnSpc>
              <a:buNone/>
              <a:defRPr sz="2000">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r>
              <a:rPr lang="en-GB" dirty="0"/>
              <a:t> quo </a:t>
            </a:r>
            <a:r>
              <a:rPr lang="en-GB" dirty="0" err="1"/>
              <a:t>etum</a:t>
            </a:r>
            <a:r>
              <a:rPr lang="en-GB" dirty="0"/>
              <a:t> que </a:t>
            </a:r>
            <a:r>
              <a:rPr lang="en-GB" dirty="0" err="1"/>
              <a:t>ipsundandem</a:t>
            </a:r>
            <a:r>
              <a:rPr lang="en-GB" dirty="0"/>
              <a:t> </a:t>
            </a:r>
            <a:r>
              <a:rPr lang="en-GB" dirty="0" err="1"/>
              <a:t>duci</a:t>
            </a:r>
            <a:r>
              <a:rPr lang="en-GB" dirty="0"/>
              <a:t> </a:t>
            </a:r>
            <a:r>
              <a:rPr lang="en-GB" dirty="0" err="1"/>
              <a:t>officip</a:t>
            </a:r>
            <a:r>
              <a:rPr lang="en-GB" dirty="0"/>
              <a:t> </a:t>
            </a:r>
            <a:r>
              <a:rPr lang="en-GB" dirty="0" err="1"/>
              <a:t>ideles</a:t>
            </a:r>
            <a:r>
              <a:rPr lang="en-GB" dirty="0"/>
              <a:t> </a:t>
            </a:r>
            <a:r>
              <a:rPr lang="en-GB" dirty="0" err="1"/>
              <a:t>modita</a:t>
            </a:r>
            <a:r>
              <a:rPr lang="en-GB" dirty="0"/>
              <a:t> </a:t>
            </a:r>
            <a:r>
              <a:rPr lang="en-GB" dirty="0" err="1"/>
              <a:t>porem</a:t>
            </a:r>
            <a:r>
              <a:rPr lang="en-GB" dirty="0"/>
              <a:t> </a:t>
            </a:r>
            <a:r>
              <a:rPr lang="en-GB" dirty="0" err="1"/>
              <a:t>aut</a:t>
            </a:r>
            <a:r>
              <a:rPr lang="en-GB" dirty="0"/>
              <a:t> </a:t>
            </a:r>
            <a:r>
              <a:rPr lang="en-GB" dirty="0" err="1"/>
              <a:t>mos</a:t>
            </a:r>
            <a:r>
              <a:rPr lang="en-GB" dirty="0"/>
              <a:t> </a:t>
            </a:r>
            <a:r>
              <a:rPr lang="en-GB" dirty="0" err="1"/>
              <a:t>nonsequunt</a:t>
            </a:r>
            <a:r>
              <a:rPr lang="en-GB" dirty="0"/>
              <a:t> </a:t>
            </a:r>
            <a:r>
              <a:rPr lang="en-GB" dirty="0" err="1"/>
              <a:t>ullabore</a:t>
            </a:r>
            <a:r>
              <a:rPr lang="en-GB" dirty="0"/>
              <a:t>, </a:t>
            </a:r>
            <a:r>
              <a:rPr lang="en-GB" dirty="0" err="1"/>
              <a:t>quiaerum</a:t>
            </a:r>
            <a:r>
              <a:rPr lang="en-GB" dirty="0"/>
              <a:t> </a:t>
            </a:r>
            <a:r>
              <a:rPr lang="en-GB" dirty="0" err="1"/>
              <a:t>volestis</a:t>
            </a:r>
            <a:r>
              <a:rPr lang="en-GB" dirty="0"/>
              <a:t> del </a:t>
            </a:r>
            <a:r>
              <a:rPr lang="en-GB" dirty="0" err="1"/>
              <a:t>mintotatur</a:t>
            </a:r>
            <a:r>
              <a:rPr lang="en-GB" dirty="0"/>
              <a:t>, </a:t>
            </a:r>
            <a:r>
              <a:rPr lang="en-GB" dirty="0" err="1"/>
              <a:t>cuptibe</a:t>
            </a:r>
            <a:r>
              <a:rPr lang="en-GB" dirty="0"/>
              <a:t> </a:t>
            </a:r>
            <a:r>
              <a:rPr lang="en-GB" dirty="0" err="1"/>
              <a:t>rrovita</a:t>
            </a:r>
            <a:r>
              <a:rPr lang="en-GB" dirty="0"/>
              <a:t> pedis serum nest </a:t>
            </a:r>
            <a:r>
              <a:rPr lang="en-GB" dirty="0" err="1"/>
              <a:t>eaqui</a:t>
            </a:r>
            <a:r>
              <a:rPr lang="en-GB" dirty="0"/>
              <a:t> </a:t>
            </a:r>
            <a:r>
              <a:rPr lang="en-GB" dirty="0" err="1"/>
              <a:t>velis</a:t>
            </a:r>
            <a:r>
              <a:rPr lang="en-GB" dirty="0"/>
              <a:t> </a:t>
            </a:r>
            <a:r>
              <a:rPr lang="en-GB" dirty="0" err="1"/>
              <a:t>magnatq</a:t>
            </a:r>
            <a:r>
              <a:rPr lang="en-GB" dirty="0"/>
              <a:t> </a:t>
            </a:r>
            <a:r>
              <a:rPr lang="en-GB" dirty="0" err="1"/>
              <a:t>uibernati</a:t>
            </a:r>
            <a:r>
              <a:rPr lang="en-GB" dirty="0"/>
              <a:t> </a:t>
            </a:r>
            <a:r>
              <a:rPr lang="en-GB" dirty="0" err="1"/>
              <a:t>illitat</a:t>
            </a:r>
            <a:r>
              <a:rPr lang="en-GB" dirty="0"/>
              <a:t> </a:t>
            </a:r>
            <a:r>
              <a:rPr lang="en-GB" dirty="0" err="1"/>
              <a:t>urehend</a:t>
            </a:r>
            <a:r>
              <a:rPr lang="en-GB" dirty="0"/>
              <a:t> </a:t>
            </a:r>
            <a:r>
              <a:rPr lang="en-GB" dirty="0" err="1"/>
              <a:t>ionsecto</a:t>
            </a:r>
            <a:r>
              <a:rPr lang="en-GB" dirty="0"/>
              <a:t> </a:t>
            </a:r>
            <a:r>
              <a:rPr lang="en-GB" dirty="0" err="1"/>
              <a:t>quuntis</a:t>
            </a:r>
            <a:r>
              <a:rPr lang="en-GB" dirty="0"/>
              <a:t> </a:t>
            </a:r>
            <a:r>
              <a:rPr lang="en-GB" dirty="0" err="1"/>
              <a:t>dolorem</a:t>
            </a:r>
            <a:r>
              <a:rPr lang="en-GB" dirty="0"/>
              <a:t> </a:t>
            </a:r>
            <a:r>
              <a:rPr lang="en-GB" dirty="0" err="1"/>
              <a:t>fugianditae</a:t>
            </a:r>
            <a:r>
              <a:rPr lang="en-GB" dirty="0"/>
              <a:t>. </a:t>
            </a:r>
            <a:r>
              <a:rPr lang="en-GB" dirty="0" err="1"/>
              <a:t>Tem</a:t>
            </a:r>
            <a:r>
              <a:rPr lang="en-GB" dirty="0"/>
              <a:t> </a:t>
            </a:r>
            <a:r>
              <a:rPr lang="en-GB" dirty="0" err="1"/>
              <a:t>ent</a:t>
            </a:r>
            <a:r>
              <a:rPr lang="en-GB" dirty="0"/>
              <a:t>, as </a:t>
            </a:r>
            <a:r>
              <a:rPr lang="en-GB" dirty="0" err="1"/>
              <a:t>aut</a:t>
            </a:r>
            <a:r>
              <a:rPr lang="en-GB" dirty="0"/>
              <a:t> </a:t>
            </a:r>
            <a:r>
              <a:rPr lang="en-GB" dirty="0" err="1"/>
              <a:t>omnisc</a:t>
            </a:r>
            <a:r>
              <a:rPr lang="en-GB" dirty="0"/>
              <a:t> </a:t>
            </a:r>
            <a:r>
              <a:rPr lang="en-GB" dirty="0" err="1"/>
              <a:t>velis</a:t>
            </a:r>
            <a:r>
              <a:rPr lang="en-GB" dirty="0"/>
              <a:t> </a:t>
            </a:r>
            <a:r>
              <a:rPr lang="en-GB" dirty="0" err="1"/>
              <a:t>magnatq</a:t>
            </a:r>
            <a:r>
              <a:rPr lang="en-GB" dirty="0"/>
              <a:t> </a:t>
            </a:r>
            <a:r>
              <a:rPr lang="en-GB" dirty="0" err="1"/>
              <a:t>uibernati</a:t>
            </a:r>
            <a:endParaRPr lang="en-GB" dirty="0"/>
          </a:p>
        </p:txBody>
      </p:sp>
    </p:spTree>
    <p:extLst>
      <p:ext uri="{BB962C8B-B14F-4D97-AF65-F5344CB8AC3E}">
        <p14:creationId xmlns:p14="http://schemas.microsoft.com/office/powerpoint/2010/main" val="89069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text och stor bild">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43A83D77-209A-D241-9266-F28023B8B77F}"/>
              </a:ext>
            </a:extLst>
          </p:cNvPr>
          <p:cNvSpPr>
            <a:spLocks noGrp="1"/>
          </p:cNvSpPr>
          <p:nvPr>
            <p:ph type="pic" sz="quarter" idx="12"/>
          </p:nvPr>
        </p:nvSpPr>
        <p:spPr>
          <a:xfrm>
            <a:off x="6096000" y="0"/>
            <a:ext cx="6096000" cy="6858000"/>
          </a:xfrm>
          <a:prstGeom prst="rect">
            <a:avLst/>
          </a:prstGeom>
        </p:spPr>
        <p:txBody>
          <a:bodyPr/>
          <a:lstStyle>
            <a:lvl1pPr>
              <a:defRPr>
                <a:noFill/>
              </a:defRPr>
            </a:lvl1pPr>
          </a:lstStyle>
          <a:p>
            <a:endParaRPr lang="en-SE" dirty="0"/>
          </a:p>
        </p:txBody>
      </p:sp>
      <p:sp>
        <p:nvSpPr>
          <p:cNvPr id="6" name="Platshållare för text 2">
            <a:extLst>
              <a:ext uri="{FF2B5EF4-FFF2-40B4-BE49-F238E27FC236}">
                <a16:creationId xmlns:a16="http://schemas.microsoft.com/office/drawing/2014/main" id="{2FE48F49-8FB4-4FF0-993B-A39920871B9E}"/>
              </a:ext>
            </a:extLst>
          </p:cNvPr>
          <p:cNvSpPr>
            <a:spLocks noGrp="1"/>
          </p:cNvSpPr>
          <p:nvPr>
            <p:ph type="body" sz="quarter" idx="16" hasCustomPrompt="1"/>
          </p:nvPr>
        </p:nvSpPr>
        <p:spPr>
          <a:xfrm>
            <a:off x="348758" y="395288"/>
            <a:ext cx="1661017" cy="414337"/>
          </a:xfrm>
          <a:prstGeom prst="rect">
            <a:avLst/>
          </a:prstGeom>
        </p:spPr>
        <p:txBody>
          <a:bodyPr/>
          <a:lstStyle>
            <a:lvl1pPr marL="0" indent="0">
              <a:buNone/>
              <a:defRPr sz="1200" b="1">
                <a:solidFill>
                  <a:schemeClr val="accent1"/>
                </a:solidFill>
              </a:defRPr>
            </a:lvl1pPr>
          </a:lstStyle>
          <a:p>
            <a:pPr lvl="0"/>
            <a:r>
              <a:rPr lang="en-SE" dirty="0"/>
              <a:t>VINJETT</a:t>
            </a:r>
          </a:p>
        </p:txBody>
      </p:sp>
      <p:sp>
        <p:nvSpPr>
          <p:cNvPr id="7" name="Platshållare för text 8">
            <a:extLst>
              <a:ext uri="{FF2B5EF4-FFF2-40B4-BE49-F238E27FC236}">
                <a16:creationId xmlns:a16="http://schemas.microsoft.com/office/drawing/2014/main" id="{09AC9779-1724-4A33-822D-F6EF3284405C}"/>
              </a:ext>
            </a:extLst>
          </p:cNvPr>
          <p:cNvSpPr>
            <a:spLocks noGrp="1"/>
          </p:cNvSpPr>
          <p:nvPr>
            <p:ph type="body" sz="quarter" idx="18" hasCustomPrompt="1"/>
          </p:nvPr>
        </p:nvSpPr>
        <p:spPr>
          <a:xfrm>
            <a:off x="1055688" y="1808164"/>
            <a:ext cx="3457697" cy="1339482"/>
          </a:xfrm>
          <a:prstGeom prst="rect">
            <a:avLst/>
          </a:prstGeom>
        </p:spPr>
        <p:txBody>
          <a:bodyPr/>
          <a:lstStyle>
            <a:lvl1pPr marL="0" indent="0">
              <a:buNone/>
              <a:defRPr sz="3200" b="0">
                <a:latin typeface="+mj-lt"/>
              </a:defRPr>
            </a:lvl1pPr>
          </a:lstStyle>
          <a:p>
            <a:pPr lvl="0"/>
            <a:r>
              <a:rPr lang="sv-SE" dirty="0"/>
              <a:t>RUBRIK FÖR </a:t>
            </a:r>
            <a:r>
              <a:rPr lang="en-SE" dirty="0"/>
              <a:t>SKÅNES KOMMUNER</a:t>
            </a:r>
          </a:p>
        </p:txBody>
      </p:sp>
      <p:sp>
        <p:nvSpPr>
          <p:cNvPr id="12" name="Platshållare för text 2">
            <a:extLst>
              <a:ext uri="{FF2B5EF4-FFF2-40B4-BE49-F238E27FC236}">
                <a16:creationId xmlns:a16="http://schemas.microsoft.com/office/drawing/2014/main" id="{61F5DEEB-FCAA-4A2F-819F-1E136D1245E2}"/>
              </a:ext>
            </a:extLst>
          </p:cNvPr>
          <p:cNvSpPr>
            <a:spLocks noGrp="1"/>
          </p:cNvSpPr>
          <p:nvPr>
            <p:ph type="body" sz="quarter" idx="20" hasCustomPrompt="1"/>
          </p:nvPr>
        </p:nvSpPr>
        <p:spPr>
          <a:xfrm>
            <a:off x="1055687" y="3443410"/>
            <a:ext cx="4082369" cy="2698750"/>
          </a:xfrm>
          <a:prstGeom prst="rect">
            <a:avLst/>
          </a:prstGeom>
        </p:spPr>
        <p:txBody>
          <a:bodyPr/>
          <a:lstStyle>
            <a:lvl1pPr marL="0" indent="0">
              <a:lnSpc>
                <a:spcPct val="100000"/>
              </a:lnSpc>
              <a:buNone/>
              <a:defRPr sz="2000">
                <a:latin typeface="+mn-lt"/>
              </a:defRPr>
            </a:lvl1pPr>
          </a:lstStyle>
          <a:p>
            <a:r>
              <a:rPr lang="en-GB" dirty="0" err="1"/>
              <a:t>Apicit</a:t>
            </a:r>
            <a:r>
              <a:rPr lang="en-GB" dirty="0"/>
              <a:t> </a:t>
            </a:r>
            <a:r>
              <a:rPr lang="en-GB" dirty="0" err="1"/>
              <a:t>quasper</a:t>
            </a:r>
            <a:r>
              <a:rPr lang="en-GB" dirty="0"/>
              <a:t> </a:t>
            </a:r>
            <a:r>
              <a:rPr lang="en-GB" dirty="0" err="1"/>
              <a:t>ferspic</a:t>
            </a:r>
            <a:r>
              <a:rPr lang="en-GB" dirty="0"/>
              <a:t> </a:t>
            </a:r>
            <a:r>
              <a:rPr lang="en-GB" dirty="0" err="1"/>
              <a:t>iaspernatet</a:t>
            </a:r>
            <a:r>
              <a:rPr lang="en-GB" dirty="0"/>
              <a:t> </a:t>
            </a:r>
            <a:r>
              <a:rPr lang="en-GB" dirty="0" err="1"/>
              <a:t>latiorem</a:t>
            </a:r>
            <a:r>
              <a:rPr lang="en-GB" dirty="0"/>
              <a:t> quo </a:t>
            </a:r>
            <a:r>
              <a:rPr lang="en-GB" dirty="0" err="1"/>
              <a:t>etum</a:t>
            </a:r>
            <a:r>
              <a:rPr lang="en-GB" dirty="0"/>
              <a:t> que </a:t>
            </a:r>
            <a:r>
              <a:rPr lang="en-GB" dirty="0" err="1"/>
              <a:t>ipsundandem</a:t>
            </a:r>
            <a:r>
              <a:rPr lang="en-GB" dirty="0"/>
              <a:t> </a:t>
            </a:r>
            <a:r>
              <a:rPr lang="en-GB" dirty="0" err="1"/>
              <a:t>duci</a:t>
            </a:r>
            <a:r>
              <a:rPr lang="en-GB" dirty="0"/>
              <a:t> </a:t>
            </a:r>
            <a:r>
              <a:rPr lang="en-GB" dirty="0" err="1"/>
              <a:t>officip</a:t>
            </a:r>
            <a:r>
              <a:rPr lang="en-GB" dirty="0"/>
              <a:t> </a:t>
            </a:r>
            <a:r>
              <a:rPr lang="en-GB" dirty="0" err="1"/>
              <a:t>ideles</a:t>
            </a:r>
            <a:r>
              <a:rPr lang="en-GB" dirty="0"/>
              <a:t> </a:t>
            </a:r>
            <a:r>
              <a:rPr lang="en-GB" dirty="0" err="1"/>
              <a:t>modita</a:t>
            </a:r>
            <a:r>
              <a:rPr lang="en-GB" dirty="0"/>
              <a:t> </a:t>
            </a:r>
            <a:r>
              <a:rPr lang="en-GB" dirty="0" err="1"/>
              <a:t>porem</a:t>
            </a:r>
            <a:r>
              <a:rPr lang="en-GB" dirty="0"/>
              <a:t> </a:t>
            </a:r>
            <a:r>
              <a:rPr lang="en-GB" dirty="0" err="1"/>
              <a:t>aut</a:t>
            </a:r>
            <a:r>
              <a:rPr lang="en-GB" dirty="0"/>
              <a:t> </a:t>
            </a:r>
            <a:r>
              <a:rPr lang="en-GB" dirty="0" err="1"/>
              <a:t>mos</a:t>
            </a:r>
            <a:r>
              <a:rPr lang="en-GB" dirty="0"/>
              <a:t> </a:t>
            </a:r>
            <a:r>
              <a:rPr lang="en-GB" dirty="0" err="1"/>
              <a:t>nonsequunt</a:t>
            </a:r>
            <a:r>
              <a:rPr lang="en-GB" dirty="0"/>
              <a:t> </a:t>
            </a:r>
            <a:r>
              <a:rPr lang="en-GB" dirty="0" err="1"/>
              <a:t>ullabore</a:t>
            </a:r>
            <a:r>
              <a:rPr lang="en-GB" dirty="0"/>
              <a:t>, </a:t>
            </a:r>
            <a:r>
              <a:rPr lang="en-GB" dirty="0" err="1"/>
              <a:t>urehend</a:t>
            </a:r>
            <a:r>
              <a:rPr lang="en-GB" dirty="0"/>
              <a:t>.</a:t>
            </a:r>
          </a:p>
        </p:txBody>
      </p:sp>
    </p:spTree>
    <p:extLst>
      <p:ext uri="{BB962C8B-B14F-4D97-AF65-F5344CB8AC3E}">
        <p14:creationId xmlns:p14="http://schemas.microsoft.com/office/powerpoint/2010/main" val="390844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EB06FD6-83E0-7E49-B8A2-0729BA8DB84F}"/>
              </a:ext>
            </a:extLst>
          </p:cNvPr>
          <p:cNvSpPr>
            <a:spLocks noGrp="1"/>
          </p:cNvSpPr>
          <p:nvPr>
            <p:ph type="pic" sz="quarter" idx="10"/>
          </p:nvPr>
        </p:nvSpPr>
        <p:spPr>
          <a:xfrm>
            <a:off x="0" y="0"/>
            <a:ext cx="12192000" cy="6858000"/>
          </a:xfrm>
          <a:prstGeom prst="rect">
            <a:avLst/>
          </a:prstGeom>
        </p:spPr>
        <p:txBody>
          <a:bodyPr/>
          <a:lstStyle>
            <a:lvl1pPr marL="0" indent="0" algn="ctr">
              <a:buNone/>
              <a:defRPr/>
            </a:lvl1pPr>
          </a:lstStyle>
          <a:p>
            <a:endParaRPr lang="en-SE"/>
          </a:p>
        </p:txBody>
      </p:sp>
    </p:spTree>
    <p:extLst>
      <p:ext uri="{BB962C8B-B14F-4D97-AF65-F5344CB8AC3E}">
        <p14:creationId xmlns:p14="http://schemas.microsoft.com/office/powerpoint/2010/main" val="335728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3.png"/><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0.png"/><Relationship Id="rId5" Type="http://schemas.openxmlformats.org/officeDocument/2006/relationships/slideLayout" Target="../slideLayouts/slideLayout40.xml"/><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10.png"/><Relationship Id="rId5" Type="http://schemas.openxmlformats.org/officeDocument/2006/relationships/slideLayout" Target="../slideLayouts/slideLayout53.xml"/><Relationship Id="rId10" Type="http://schemas.openxmlformats.org/officeDocument/2006/relationships/theme" Target="../theme/theme6.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4ACA8B-9012-EC43-8253-F28D31F266CC}"/>
              </a:ext>
            </a:extLst>
          </p:cNvPr>
          <p:cNvPicPr>
            <a:picLocks noChangeAspect="1"/>
          </p:cNvPicPr>
          <p:nvPr userDrawn="1"/>
        </p:nvPicPr>
        <p:blipFill>
          <a:blip r:embed="rId22"/>
          <a:srcRect/>
          <a:stretch/>
        </p:blipFill>
        <p:spPr>
          <a:xfrm>
            <a:off x="9933992" y="455919"/>
            <a:ext cx="1852978" cy="576740"/>
          </a:xfrm>
          <a:prstGeom prst="rect">
            <a:avLst/>
          </a:prstGeom>
        </p:spPr>
      </p:pic>
    </p:spTree>
    <p:extLst>
      <p:ext uri="{BB962C8B-B14F-4D97-AF65-F5344CB8AC3E}">
        <p14:creationId xmlns:p14="http://schemas.microsoft.com/office/powerpoint/2010/main" val="102352111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72" r:id="rId8"/>
    <p:sldLayoutId id="2147483657" r:id="rId9"/>
    <p:sldLayoutId id="2147483697" r:id="rId10"/>
    <p:sldLayoutId id="2147483701" r:id="rId11"/>
    <p:sldLayoutId id="2147483698" r:id="rId12"/>
    <p:sldLayoutId id="2147483699" r:id="rId13"/>
    <p:sldLayoutId id="2147483658" r:id="rId14"/>
    <p:sldLayoutId id="2147483659" r:id="rId15"/>
    <p:sldLayoutId id="2147483660" r:id="rId16"/>
    <p:sldLayoutId id="2147483661" r:id="rId17"/>
    <p:sldLayoutId id="2147483662" r:id="rId18"/>
    <p:sldLayoutId id="2147483706" r:id="rId19"/>
    <p:sldLayoutId id="214748373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80" userDrawn="1">
          <p15:clr>
            <a:srgbClr val="F26B43"/>
          </p15:clr>
        </p15:guide>
        <p15:guide id="2" pos="7378" userDrawn="1">
          <p15:clr>
            <a:srgbClr val="F26B43"/>
          </p15:clr>
        </p15:guide>
        <p15:guide id="3" pos="665" userDrawn="1">
          <p15:clr>
            <a:srgbClr val="F26B43"/>
          </p15:clr>
        </p15:guide>
        <p15:guide id="4" pos="3840" userDrawn="1">
          <p15:clr>
            <a:srgbClr val="9FCC3B"/>
          </p15:clr>
        </p15:guide>
        <p15:guide id="5" pos="4520" userDrawn="1">
          <p15:clr>
            <a:srgbClr val="F26B43"/>
          </p15:clr>
        </p15:guide>
        <p15:guide id="6" pos="4861" userDrawn="1">
          <p15:clr>
            <a:srgbClr val="F26B43"/>
          </p15:clr>
        </p15:guide>
        <p15:guide id="7" orient="horz" pos="2682" userDrawn="1">
          <p15:clr>
            <a:srgbClr val="F26B43"/>
          </p15:clr>
        </p15:guide>
        <p15:guide id="8" orient="horz" pos="1820" userDrawn="1">
          <p15:clr>
            <a:srgbClr val="F26B43"/>
          </p15:clr>
        </p15:guide>
        <p15:guide id="9" orient="horz" pos="1139" userDrawn="1">
          <p15:clr>
            <a:srgbClr val="F26B43"/>
          </p15:clr>
        </p15:guide>
        <p15:guide id="10"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750CC939-56BF-417C-BCD6-77582DD6F4F8}"/>
              </a:ext>
            </a:extLst>
          </p:cNvPr>
          <p:cNvPicPr>
            <a:picLocks noChangeAspect="1"/>
          </p:cNvPicPr>
          <p:nvPr userDrawn="1"/>
        </p:nvPicPr>
        <p:blipFill>
          <a:blip r:embed="rId17"/>
          <a:srcRect/>
          <a:stretch/>
        </p:blipFill>
        <p:spPr>
          <a:xfrm>
            <a:off x="9933992" y="455919"/>
            <a:ext cx="1852978" cy="576739"/>
          </a:xfrm>
          <a:prstGeom prst="rect">
            <a:avLst/>
          </a:prstGeom>
        </p:spPr>
      </p:pic>
    </p:spTree>
    <p:extLst>
      <p:ext uri="{BB962C8B-B14F-4D97-AF65-F5344CB8AC3E}">
        <p14:creationId xmlns:p14="http://schemas.microsoft.com/office/powerpoint/2010/main" val="1025963292"/>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7" r:id="rId3"/>
    <p:sldLayoutId id="2147483676"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702" r:id="rId13"/>
    <p:sldLayoutId id="2147483703" r:id="rId14"/>
    <p:sldLayoutId id="214748370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pos="3840" userDrawn="1">
          <p15:clr>
            <a:srgbClr val="F26B43"/>
          </p15:clr>
        </p15:guide>
        <p15:guide id="3" pos="4520" userDrawn="1">
          <p15:clr>
            <a:srgbClr val="F26B43"/>
          </p15:clr>
        </p15:guide>
        <p15:guide id="4" pos="4861" userDrawn="1">
          <p15:clr>
            <a:srgbClr val="F26B43"/>
          </p15:clr>
        </p15:guide>
        <p15:guide id="5" pos="7378" userDrawn="1">
          <p15:clr>
            <a:srgbClr val="F26B43"/>
          </p15:clr>
        </p15:guide>
        <p15:guide id="6" orient="horz" pos="368" userDrawn="1">
          <p15:clr>
            <a:srgbClr val="F26B43"/>
          </p15:clr>
        </p15:guide>
        <p15:guide id="7" orient="horz" pos="1139" userDrawn="1">
          <p15:clr>
            <a:srgbClr val="F26B43"/>
          </p15:clr>
        </p15:guide>
        <p15:guide id="8" orient="horz" pos="1480" userDrawn="1">
          <p15:clr>
            <a:srgbClr val="F26B43"/>
          </p15:clr>
        </p15:guide>
        <p15:guide id="9" orient="horz" pos="1820" userDrawn="1">
          <p15:clr>
            <a:srgbClr val="F26B43"/>
          </p15:clr>
        </p15:guide>
        <p15:guide id="10" orient="horz" pos="2682" userDrawn="1">
          <p15:clr>
            <a:srgbClr val="F26B43"/>
          </p15:clr>
        </p15:guide>
        <p15:guide id="11"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A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A19CE69-7566-4D4E-AA5A-E093FA4BAC2E}"/>
              </a:ext>
            </a:extLst>
          </p:cNvPr>
          <p:cNvSpPr>
            <a:spLocks noGrp="1"/>
          </p:cNvSpPr>
          <p:nvPr>
            <p:ph type="title"/>
          </p:nvPr>
        </p:nvSpPr>
        <p:spPr>
          <a:xfrm>
            <a:off x="838200" y="365125"/>
            <a:ext cx="9553486" cy="1325563"/>
          </a:xfrm>
          <a:prstGeom prst="rect">
            <a:avLst/>
          </a:prstGeom>
        </p:spPr>
        <p:txBody>
          <a:bodyPr vert="horz" lIns="91440" tIns="45720" rIns="91440" bIns="45720" rtlCol="0" anchor="ctr">
            <a:normAutofit/>
          </a:bodyPr>
          <a:lstStyle/>
          <a:p>
            <a:r>
              <a:rPr lang="sv-SE" dirty="0"/>
              <a:t>Startsida – Rubrik skrivs här</a:t>
            </a:r>
          </a:p>
        </p:txBody>
      </p:sp>
      <p:sp>
        <p:nvSpPr>
          <p:cNvPr id="3" name="Platshållare för text 2">
            <a:extLst>
              <a:ext uri="{FF2B5EF4-FFF2-40B4-BE49-F238E27FC236}">
                <a16:creationId xmlns:a16="http://schemas.microsoft.com/office/drawing/2014/main" id="{2D154055-DE17-4BC5-B2B0-41D367D3B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En bild som visar text&#10;&#10;Automatiskt genererad beskrivning">
            <a:extLst>
              <a:ext uri="{FF2B5EF4-FFF2-40B4-BE49-F238E27FC236}">
                <a16:creationId xmlns:a16="http://schemas.microsoft.com/office/drawing/2014/main" id="{01072FD5-A5A4-4600-A7A2-8ECC9057D890}"/>
              </a:ext>
            </a:extLst>
          </p:cNvPr>
          <p:cNvPicPr>
            <a:picLocks noChangeAspect="1"/>
          </p:cNvPicPr>
          <p:nvPr userDrawn="1"/>
        </p:nvPicPr>
        <p:blipFill>
          <a:blip r:embed="rId11"/>
          <a:stretch>
            <a:fillRect/>
          </a:stretch>
        </p:blipFill>
        <p:spPr>
          <a:xfrm>
            <a:off x="10316278" y="204787"/>
            <a:ext cx="1714500" cy="476250"/>
          </a:xfrm>
          <a:prstGeom prst="rect">
            <a:avLst/>
          </a:prstGeom>
        </p:spPr>
      </p:pic>
    </p:spTree>
    <p:extLst>
      <p:ext uri="{BB962C8B-B14F-4D97-AF65-F5344CB8AC3E}">
        <p14:creationId xmlns:p14="http://schemas.microsoft.com/office/powerpoint/2010/main" val="28812109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Lst>
  <p:txStyles>
    <p:titleStyle>
      <a:lvl1pPr algn="l" defTabSz="914400" rtl="0" eaLnBrk="1" latinLnBrk="0" hangingPunct="1">
        <a:lnSpc>
          <a:spcPct val="90000"/>
        </a:lnSpc>
        <a:spcBef>
          <a:spcPct val="0"/>
        </a:spcBef>
        <a:buNone/>
        <a:defRPr sz="4400" b="1" kern="1200">
          <a:solidFill>
            <a:srgbClr val="315B4A"/>
          </a:solidFill>
          <a:latin typeface="Source Sans Pro" panose="020B07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AF0"/>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7B93FA4-B489-4C08-8340-8C01430FE0E6}"/>
              </a:ext>
            </a:extLst>
          </p:cNvPr>
          <p:cNvPicPr>
            <a:picLocks noChangeAspect="1"/>
          </p:cNvPicPr>
          <p:nvPr userDrawn="1"/>
        </p:nvPicPr>
        <p:blipFill>
          <a:blip r:embed="rId5"/>
          <a:srcRect/>
          <a:stretch/>
        </p:blipFill>
        <p:spPr>
          <a:xfrm>
            <a:off x="0" y="2948432"/>
            <a:ext cx="12192000" cy="3909568"/>
          </a:xfrm>
          <a:prstGeom prst="rect">
            <a:avLst/>
          </a:prstGeom>
        </p:spPr>
      </p:pic>
      <p:sp>
        <p:nvSpPr>
          <p:cNvPr id="2" name="Platshållare för rubrik 1">
            <a:extLst>
              <a:ext uri="{FF2B5EF4-FFF2-40B4-BE49-F238E27FC236}">
                <a16:creationId xmlns:a16="http://schemas.microsoft.com/office/drawing/2014/main" id="{AA19CE69-7566-4D4E-AA5A-E093FA4BAC2E}"/>
              </a:ext>
            </a:extLst>
          </p:cNvPr>
          <p:cNvSpPr>
            <a:spLocks noGrp="1"/>
          </p:cNvSpPr>
          <p:nvPr>
            <p:ph type="title"/>
          </p:nvPr>
        </p:nvSpPr>
        <p:spPr>
          <a:xfrm>
            <a:off x="838200" y="681037"/>
            <a:ext cx="9553486" cy="1325563"/>
          </a:xfrm>
          <a:prstGeom prst="rect">
            <a:avLst/>
          </a:prstGeom>
        </p:spPr>
        <p:txBody>
          <a:bodyPr vert="horz" lIns="91440" tIns="45720" rIns="91440" bIns="45720" rtlCol="0" anchor="ctr">
            <a:normAutofit/>
          </a:bodyPr>
          <a:lstStyle/>
          <a:p>
            <a:r>
              <a:rPr lang="sv-SE" dirty="0"/>
              <a:t>Startsida – Rubrik skrivs här</a:t>
            </a:r>
          </a:p>
        </p:txBody>
      </p:sp>
      <p:sp>
        <p:nvSpPr>
          <p:cNvPr id="3" name="Platshållare för text 2">
            <a:extLst>
              <a:ext uri="{FF2B5EF4-FFF2-40B4-BE49-F238E27FC236}">
                <a16:creationId xmlns:a16="http://schemas.microsoft.com/office/drawing/2014/main" id="{2D154055-DE17-4BC5-B2B0-41D367D3BCF6}"/>
              </a:ext>
            </a:extLst>
          </p:cNvPr>
          <p:cNvSpPr>
            <a:spLocks noGrp="1"/>
          </p:cNvSpPr>
          <p:nvPr>
            <p:ph type="body" idx="1"/>
          </p:nvPr>
        </p:nvSpPr>
        <p:spPr>
          <a:xfrm>
            <a:off x="838200" y="2141537"/>
            <a:ext cx="6519729" cy="369524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En bild som visar text&#10;&#10;Automatiskt genererad beskrivning">
            <a:extLst>
              <a:ext uri="{FF2B5EF4-FFF2-40B4-BE49-F238E27FC236}">
                <a16:creationId xmlns:a16="http://schemas.microsoft.com/office/drawing/2014/main" id="{01072FD5-A5A4-4600-A7A2-8ECC9057D890}"/>
              </a:ext>
            </a:extLst>
          </p:cNvPr>
          <p:cNvPicPr>
            <a:picLocks noChangeAspect="1"/>
          </p:cNvPicPr>
          <p:nvPr userDrawn="1"/>
        </p:nvPicPr>
        <p:blipFill>
          <a:blip r:embed="rId6"/>
          <a:stretch>
            <a:fillRect/>
          </a:stretch>
        </p:blipFill>
        <p:spPr>
          <a:xfrm>
            <a:off x="10316278" y="204787"/>
            <a:ext cx="1714500" cy="476250"/>
          </a:xfrm>
          <a:prstGeom prst="rect">
            <a:avLst/>
          </a:prstGeom>
        </p:spPr>
      </p:pic>
    </p:spTree>
    <p:extLst>
      <p:ext uri="{BB962C8B-B14F-4D97-AF65-F5344CB8AC3E}">
        <p14:creationId xmlns:p14="http://schemas.microsoft.com/office/powerpoint/2010/main" val="36124340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b="1" kern="1200">
          <a:solidFill>
            <a:srgbClr val="315B4A"/>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BFAF0"/>
        </a:solidFill>
        <a:effectLst/>
      </p:bgPr>
    </p:bg>
    <p:spTree>
      <p:nvGrpSpPr>
        <p:cNvPr id="1" name=""/>
        <p:cNvGrpSpPr/>
        <p:nvPr/>
      </p:nvGrpSpPr>
      <p:grpSpPr>
        <a:xfrm>
          <a:off x="0" y="0"/>
          <a:ext cx="0" cy="0"/>
          <a:chOff x="0" y="0"/>
          <a:chExt cx="0" cy="0"/>
        </a:xfrm>
      </p:grpSpPr>
      <p:pic>
        <p:nvPicPr>
          <p:cNvPr id="5" name="Bildobjekt 4" descr="Yrkesresan logotyp – bollen">
            <a:extLst>
              <a:ext uri="{FF2B5EF4-FFF2-40B4-BE49-F238E27FC236}">
                <a16:creationId xmlns:a16="http://schemas.microsoft.com/office/drawing/2014/main" id="{5C5E083B-9BDF-4716-9CA0-10B3F7862F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35462" y="865261"/>
            <a:ext cx="5121076" cy="5127477"/>
          </a:xfrm>
          <a:prstGeom prst="rect">
            <a:avLst/>
          </a:prstGeom>
        </p:spPr>
      </p:pic>
    </p:spTree>
    <p:extLst>
      <p:ext uri="{BB962C8B-B14F-4D97-AF65-F5344CB8AC3E}">
        <p14:creationId xmlns:p14="http://schemas.microsoft.com/office/powerpoint/2010/main" val="872391648"/>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rgbClr val="315B4A"/>
          </a:solidFill>
          <a:latin typeface="Source Sans Pro" panose="020B07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BFA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A19CE69-7566-4D4E-AA5A-E093FA4BAC2E}"/>
              </a:ext>
            </a:extLst>
          </p:cNvPr>
          <p:cNvSpPr>
            <a:spLocks noGrp="1"/>
          </p:cNvSpPr>
          <p:nvPr>
            <p:ph type="title"/>
          </p:nvPr>
        </p:nvSpPr>
        <p:spPr>
          <a:xfrm>
            <a:off x="838200" y="365125"/>
            <a:ext cx="9553486" cy="1325563"/>
          </a:xfrm>
          <a:prstGeom prst="rect">
            <a:avLst/>
          </a:prstGeom>
        </p:spPr>
        <p:txBody>
          <a:bodyPr vert="horz" lIns="91440" tIns="45720" rIns="91440" bIns="45720" rtlCol="0" anchor="ctr">
            <a:normAutofit/>
          </a:bodyPr>
          <a:lstStyle/>
          <a:p>
            <a:r>
              <a:rPr lang="sv-SE" dirty="0"/>
              <a:t>Startsida – Rubrik skrivs här</a:t>
            </a:r>
          </a:p>
        </p:txBody>
      </p:sp>
      <p:sp>
        <p:nvSpPr>
          <p:cNvPr id="3" name="Platshållare för text 2">
            <a:extLst>
              <a:ext uri="{FF2B5EF4-FFF2-40B4-BE49-F238E27FC236}">
                <a16:creationId xmlns:a16="http://schemas.microsoft.com/office/drawing/2014/main" id="{2D154055-DE17-4BC5-B2B0-41D367D3BC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descr="En bild som visar text&#10;&#10;Automatiskt genererad beskrivning">
            <a:extLst>
              <a:ext uri="{FF2B5EF4-FFF2-40B4-BE49-F238E27FC236}">
                <a16:creationId xmlns:a16="http://schemas.microsoft.com/office/drawing/2014/main" id="{01072FD5-A5A4-4600-A7A2-8ECC9057D890}"/>
              </a:ext>
            </a:extLst>
          </p:cNvPr>
          <p:cNvPicPr>
            <a:picLocks noChangeAspect="1"/>
          </p:cNvPicPr>
          <p:nvPr userDrawn="1"/>
        </p:nvPicPr>
        <p:blipFill>
          <a:blip r:embed="rId11"/>
          <a:stretch>
            <a:fillRect/>
          </a:stretch>
        </p:blipFill>
        <p:spPr>
          <a:xfrm>
            <a:off x="10316278" y="204787"/>
            <a:ext cx="1714500" cy="476250"/>
          </a:xfrm>
          <a:prstGeom prst="rect">
            <a:avLst/>
          </a:prstGeom>
        </p:spPr>
      </p:pic>
    </p:spTree>
    <p:extLst>
      <p:ext uri="{BB962C8B-B14F-4D97-AF65-F5344CB8AC3E}">
        <p14:creationId xmlns:p14="http://schemas.microsoft.com/office/powerpoint/2010/main" val="1144203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914400" rtl="0" eaLnBrk="1" latinLnBrk="0" hangingPunct="1">
        <a:lnSpc>
          <a:spcPct val="90000"/>
        </a:lnSpc>
        <a:spcBef>
          <a:spcPct val="0"/>
        </a:spcBef>
        <a:buNone/>
        <a:defRPr sz="4400" b="1" kern="1200">
          <a:solidFill>
            <a:srgbClr val="315B4A"/>
          </a:solidFill>
          <a:latin typeface="Source Sans Pro" panose="020B07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skr.se/skr/integrationsocialomsorg/socialomsorg/nationellkunskapsstyrningsocialtjanst/styrningochsamverkan/regionalsamverkanochstodstrukturrss.13267.html" TargetMode="External"/><Relationship Id="rId2" Type="http://schemas.openxmlformats.org/officeDocument/2006/relationships/hyperlink" Target="https://v&#229;rdsamverkansk&#229;ne.se/"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mailto:emelie.sunden@skaneskommuner" TargetMode="External"/><Relationship Id="rId2" Type="http://schemas.openxmlformats.org/officeDocument/2006/relationships/hyperlink" Target="mailto:rss@arende.skaneskommuner.se" TargetMode="External"/><Relationship Id="rId1" Type="http://schemas.openxmlformats.org/officeDocument/2006/relationships/slideLayout" Target="../slideLayouts/slideLayout20.xml"/><Relationship Id="rId5" Type="http://schemas.openxmlformats.org/officeDocument/2006/relationships/hyperlink" Target="mailto:mats.renard@skaneskommuner.se" TargetMode="External"/><Relationship Id="rId4" Type="http://schemas.openxmlformats.org/officeDocument/2006/relationships/hyperlink" Target="mailto:emma.jansson@skaneskommuner.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6F6009-25BA-1A42-BBC5-D05D34E120DC}"/>
              </a:ext>
            </a:extLst>
          </p:cNvPr>
          <p:cNvSpPr>
            <a:spLocks noGrp="1"/>
          </p:cNvSpPr>
          <p:nvPr>
            <p:ph type="body" sz="quarter" idx="10"/>
          </p:nvPr>
        </p:nvSpPr>
        <p:spPr>
          <a:xfrm>
            <a:off x="1055688" y="2789276"/>
            <a:ext cx="9770808" cy="1368426"/>
          </a:xfrm>
        </p:spPr>
        <p:txBody>
          <a:bodyPr/>
          <a:lstStyle/>
          <a:p>
            <a:r>
              <a:rPr lang="sv-SE" sz="4000" b="0" dirty="0"/>
              <a:t>Strategiskt nätverk Hälsa social välfärd och omsorg, Områdesnätverk  2023-01-31 </a:t>
            </a:r>
          </a:p>
        </p:txBody>
      </p:sp>
      <p:sp>
        <p:nvSpPr>
          <p:cNvPr id="3" name="Text Placeholder 2">
            <a:extLst>
              <a:ext uri="{FF2B5EF4-FFF2-40B4-BE49-F238E27FC236}">
                <a16:creationId xmlns:a16="http://schemas.microsoft.com/office/drawing/2014/main" id="{AE0715E4-A54C-9A47-BD90-E2BD0A5020B5}"/>
              </a:ext>
            </a:extLst>
          </p:cNvPr>
          <p:cNvSpPr>
            <a:spLocks noGrp="1"/>
          </p:cNvSpPr>
          <p:nvPr>
            <p:ph type="body" sz="quarter" idx="11"/>
          </p:nvPr>
        </p:nvSpPr>
        <p:spPr/>
        <p:txBody>
          <a:bodyPr/>
          <a:lstStyle/>
          <a:p>
            <a:endParaRPr lang="sv-SE" dirty="0"/>
          </a:p>
          <a:p>
            <a:endParaRPr lang="sv-SE" dirty="0"/>
          </a:p>
          <a:p>
            <a:endParaRPr lang="sv-SE" dirty="0"/>
          </a:p>
          <a:p>
            <a:endParaRPr lang="sv-SE" dirty="0"/>
          </a:p>
          <a:p>
            <a:endParaRPr lang="en-SE" dirty="0"/>
          </a:p>
        </p:txBody>
      </p:sp>
    </p:spTree>
    <p:extLst>
      <p:ext uri="{BB962C8B-B14F-4D97-AF65-F5344CB8AC3E}">
        <p14:creationId xmlns:p14="http://schemas.microsoft.com/office/powerpoint/2010/main" val="22285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FBE1A51-7D66-4BC0-A221-347F5A783C73}"/>
              </a:ext>
            </a:extLst>
          </p:cNvPr>
          <p:cNvSpPr>
            <a:spLocks noGrp="1"/>
          </p:cNvSpPr>
          <p:nvPr>
            <p:ph idx="1"/>
          </p:nvPr>
        </p:nvSpPr>
        <p:spPr>
          <a:xfrm>
            <a:off x="1152938" y="2427316"/>
            <a:ext cx="7744571" cy="3567967"/>
          </a:xfrm>
        </p:spPr>
        <p:txBody>
          <a:bodyPr/>
          <a:lstStyle/>
          <a:p>
            <a:pPr marL="0" indent="0">
              <a:buNone/>
            </a:pPr>
            <a:r>
              <a:rPr lang="sv-SE" sz="2000" dirty="0"/>
              <a:t>Efter en genomlysning av Skånes Kommuners verksamhet har en ny struktur för samverkan mellan kommunerna i Skåne inom området hälsa social välfärd och omsorg tagits fram. </a:t>
            </a:r>
          </a:p>
          <a:p>
            <a:pPr marL="0" indent="0">
              <a:buNone/>
            </a:pPr>
            <a:endParaRPr lang="sv-SE" sz="2000" dirty="0"/>
          </a:p>
          <a:p>
            <a:pPr marL="0" indent="0">
              <a:buNone/>
            </a:pPr>
            <a:r>
              <a:rPr lang="sv-SE" sz="2000" dirty="0"/>
              <a:t>Strategiska nätverket beslutade under hösten 2022 att stegvis införa en ny struktur för de kommungemensamma frågorna i </a:t>
            </a:r>
            <a:r>
              <a:rPr lang="sv-SE" sz="2000" dirty="0">
                <a:hlinkClick r:id="rId2"/>
              </a:rPr>
              <a:t>Vårdsamverkan Skåne </a:t>
            </a:r>
            <a:r>
              <a:rPr lang="sv-SE" sz="2000" dirty="0"/>
              <a:t>och den nationella strukturen </a:t>
            </a:r>
            <a:r>
              <a:rPr lang="sv-SE" sz="2000" dirty="0">
                <a:hlinkClick r:id="rId3"/>
              </a:rPr>
              <a:t>RSS</a:t>
            </a:r>
            <a:r>
              <a:rPr lang="sv-SE" sz="2000" dirty="0"/>
              <a:t>. </a:t>
            </a:r>
          </a:p>
          <a:p>
            <a:endParaRPr lang="sv-SE" sz="2000" dirty="0"/>
          </a:p>
          <a:p>
            <a:pPr marL="0" indent="0">
              <a:buNone/>
            </a:pPr>
            <a:r>
              <a:rPr lang="sv-SE" sz="2000" dirty="0"/>
              <a:t>Ny struktur prövas 2023 – 2025, därefter nytt ställningstagande.</a:t>
            </a:r>
          </a:p>
        </p:txBody>
      </p:sp>
      <p:sp>
        <p:nvSpPr>
          <p:cNvPr id="3" name="Rubrik 2">
            <a:extLst>
              <a:ext uri="{FF2B5EF4-FFF2-40B4-BE49-F238E27FC236}">
                <a16:creationId xmlns:a16="http://schemas.microsoft.com/office/drawing/2014/main" id="{DDA651B5-3193-4061-AC1A-4F28858D0287}"/>
              </a:ext>
            </a:extLst>
          </p:cNvPr>
          <p:cNvSpPr>
            <a:spLocks noGrp="1"/>
          </p:cNvSpPr>
          <p:nvPr>
            <p:ph type="title"/>
          </p:nvPr>
        </p:nvSpPr>
        <p:spPr>
          <a:xfrm>
            <a:off x="1152939" y="579878"/>
            <a:ext cx="9246283" cy="851357"/>
          </a:xfrm>
        </p:spPr>
        <p:txBody>
          <a:bodyPr/>
          <a:lstStyle/>
          <a:p>
            <a:r>
              <a:rPr lang="sv-SE" dirty="0"/>
              <a:t>Genomlysning, Skånes Kommuner</a:t>
            </a:r>
            <a:br>
              <a:rPr lang="sv-SE" dirty="0"/>
            </a:br>
            <a:endParaRPr lang="sv-SE" dirty="0"/>
          </a:p>
        </p:txBody>
      </p:sp>
    </p:spTree>
    <p:extLst>
      <p:ext uri="{BB962C8B-B14F-4D97-AF65-F5344CB8AC3E}">
        <p14:creationId xmlns:p14="http://schemas.microsoft.com/office/powerpoint/2010/main" val="159519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B06C049-1019-BBE7-BE73-3615B06C7BED}"/>
              </a:ext>
            </a:extLst>
          </p:cNvPr>
          <p:cNvSpPr>
            <a:spLocks noGrp="1"/>
          </p:cNvSpPr>
          <p:nvPr>
            <p:ph idx="1"/>
          </p:nvPr>
        </p:nvSpPr>
        <p:spPr>
          <a:xfrm>
            <a:off x="1152938" y="1901444"/>
            <a:ext cx="9528917" cy="4301657"/>
          </a:xfrm>
        </p:spPr>
        <p:txBody>
          <a:bodyPr/>
          <a:lstStyle/>
          <a:p>
            <a:pPr marL="0" indent="0">
              <a:buNone/>
            </a:pPr>
            <a:r>
              <a:rPr lang="sv-SE" sz="1800" dirty="0"/>
              <a:t>• Vid beredning av frågor och framtagande av underlag ska särskilt fokus läggas på</a:t>
            </a:r>
          </a:p>
          <a:p>
            <a:pPr marL="0" indent="0">
              <a:buNone/>
            </a:pPr>
            <a:r>
              <a:rPr lang="sv-SE" sz="1800" dirty="0"/>
              <a:t>- Skånegemensamt arbete</a:t>
            </a:r>
          </a:p>
          <a:p>
            <a:pPr marL="0" indent="0">
              <a:buNone/>
            </a:pPr>
            <a:r>
              <a:rPr lang="sv-SE" sz="1800" dirty="0"/>
              <a:t>- Hälsa och individens egen kraft</a:t>
            </a:r>
          </a:p>
          <a:p>
            <a:pPr marL="0" indent="0">
              <a:buNone/>
            </a:pPr>
            <a:r>
              <a:rPr lang="sv-SE" sz="1800" dirty="0"/>
              <a:t>- Digitalisering som stödjer nya arbetssätt</a:t>
            </a:r>
          </a:p>
          <a:p>
            <a:pPr marL="0" indent="0">
              <a:buNone/>
            </a:pPr>
            <a:r>
              <a:rPr lang="sv-SE" sz="1800" dirty="0"/>
              <a:t>- Kompetensförsörjning</a:t>
            </a:r>
          </a:p>
          <a:p>
            <a:pPr marL="0" indent="0">
              <a:buNone/>
            </a:pPr>
            <a:r>
              <a:rPr lang="sv-SE" sz="1800" dirty="0"/>
              <a:t>• Områdesnätverken leds av och rapporterar till det strategiska nätverket för hälsa, social välfärd och omsorg. Skånes Kommuner håller samman nätverken.</a:t>
            </a:r>
          </a:p>
          <a:p>
            <a:pPr marL="0" indent="0">
              <a:buNone/>
            </a:pPr>
            <a:r>
              <a:rPr lang="sv-SE" sz="1800" dirty="0"/>
              <a:t>• Områdesnätverken bereder frågor/tar fram underlag till Vårdsamverkan Skåne och andra uppdrag som ges av det strategiska nätverket för hälsa, social välfärd och omsorg.</a:t>
            </a:r>
          </a:p>
          <a:p>
            <a:pPr marL="0" indent="0">
              <a:buNone/>
            </a:pPr>
            <a:r>
              <a:rPr lang="sv-SE" sz="1800" dirty="0"/>
              <a:t>• Områdesnätverken ska säkerställa informationsflöde, samordning och inriktning mellan </a:t>
            </a:r>
            <a:r>
              <a:rPr lang="sv-SE" sz="1800" dirty="0" err="1"/>
              <a:t>RSS-strukturen</a:t>
            </a:r>
            <a:r>
              <a:rPr lang="sv-SE" sz="1800" dirty="0"/>
              <a:t>, kunskapsstyrningen, Vårdsamverkan Skåne och det strategiska nätverket för hälsa, social välfärd och omsorg.</a:t>
            </a:r>
          </a:p>
        </p:txBody>
      </p:sp>
      <p:sp>
        <p:nvSpPr>
          <p:cNvPr id="3" name="Rubrik 2">
            <a:extLst>
              <a:ext uri="{FF2B5EF4-FFF2-40B4-BE49-F238E27FC236}">
                <a16:creationId xmlns:a16="http://schemas.microsoft.com/office/drawing/2014/main" id="{EB77409F-EA7A-CB30-C8AF-70096D53DF2D}"/>
              </a:ext>
            </a:extLst>
          </p:cNvPr>
          <p:cNvSpPr>
            <a:spLocks noGrp="1"/>
          </p:cNvSpPr>
          <p:nvPr>
            <p:ph type="title"/>
          </p:nvPr>
        </p:nvSpPr>
        <p:spPr/>
        <p:txBody>
          <a:bodyPr/>
          <a:lstStyle/>
          <a:p>
            <a:r>
              <a:rPr lang="sv-SE" dirty="0"/>
              <a:t>Uppdrag för områdesnätverken</a:t>
            </a:r>
            <a:br>
              <a:rPr lang="sv-SE" dirty="0"/>
            </a:br>
            <a:endParaRPr lang="sv-SE" dirty="0"/>
          </a:p>
        </p:txBody>
      </p:sp>
    </p:spTree>
    <p:extLst>
      <p:ext uri="{BB962C8B-B14F-4D97-AF65-F5344CB8AC3E}">
        <p14:creationId xmlns:p14="http://schemas.microsoft.com/office/powerpoint/2010/main" val="185817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6697E02-3C40-B404-8D91-809C1460B1FE}"/>
              </a:ext>
            </a:extLst>
          </p:cNvPr>
          <p:cNvSpPr>
            <a:spLocks noGrp="1"/>
          </p:cNvSpPr>
          <p:nvPr>
            <p:ph type="body" sz="quarter" idx="18"/>
          </p:nvPr>
        </p:nvSpPr>
        <p:spPr>
          <a:xfrm>
            <a:off x="1092200" y="409576"/>
            <a:ext cx="6083300" cy="647700"/>
          </a:xfrm>
        </p:spPr>
        <p:txBody>
          <a:bodyPr/>
          <a:lstStyle/>
          <a:p>
            <a:r>
              <a:rPr lang="en-US" sz="4400" dirty="0" err="1"/>
              <a:t>Områdesnätverk</a:t>
            </a:r>
            <a:r>
              <a:rPr lang="en-US" dirty="0"/>
              <a:t> </a:t>
            </a:r>
          </a:p>
        </p:txBody>
      </p:sp>
      <p:sp>
        <p:nvSpPr>
          <p:cNvPr id="2" name="Rubrik 1">
            <a:extLst>
              <a:ext uri="{FF2B5EF4-FFF2-40B4-BE49-F238E27FC236}">
                <a16:creationId xmlns:a16="http://schemas.microsoft.com/office/drawing/2014/main" id="{E40448AC-650A-44D9-A20C-5E0DA92B5C3F}"/>
              </a:ext>
            </a:extLst>
          </p:cNvPr>
          <p:cNvSpPr>
            <a:spLocks noGrp="1"/>
          </p:cNvSpPr>
          <p:nvPr>
            <p:ph type="title" idx="4294967295"/>
          </p:nvPr>
        </p:nvSpPr>
        <p:spPr>
          <a:xfrm>
            <a:off x="0" y="0"/>
            <a:ext cx="0" cy="0"/>
          </a:xfrm>
        </p:spPr>
        <p:txBody>
          <a:bodyPr/>
          <a:lstStyle/>
          <a:p>
            <a:br>
              <a:rPr lang="sv-SE" sz="2800" dirty="0"/>
            </a:br>
            <a:endParaRPr lang="sv-SE" sz="2800" dirty="0"/>
          </a:p>
        </p:txBody>
      </p:sp>
      <p:sp>
        <p:nvSpPr>
          <p:cNvPr id="6" name="textruta 5">
            <a:extLst>
              <a:ext uri="{FF2B5EF4-FFF2-40B4-BE49-F238E27FC236}">
                <a16:creationId xmlns:a16="http://schemas.microsoft.com/office/drawing/2014/main" id="{09A53B51-E32C-0DCF-63AE-CE84239E46F7}"/>
              </a:ext>
            </a:extLst>
          </p:cNvPr>
          <p:cNvSpPr txBox="1"/>
          <p:nvPr/>
        </p:nvSpPr>
        <p:spPr>
          <a:xfrm>
            <a:off x="790575" y="1299211"/>
            <a:ext cx="10382250" cy="3754874"/>
          </a:xfrm>
          <a:prstGeom prst="rect">
            <a:avLst/>
          </a:prstGeom>
          <a:noFill/>
        </p:spPr>
        <p:txBody>
          <a:bodyPr wrap="square">
            <a:spAutoFit/>
          </a:bodyPr>
          <a:lstStyle/>
          <a:p>
            <a:pPr marL="285750" indent="-285750">
              <a:buFont typeface="Arial" panose="020B0604020202020204" pitchFamily="34" charset="0"/>
              <a:buChar char="•"/>
            </a:pPr>
            <a:endParaRPr lang="sv-SE" sz="2000" b="1" dirty="0"/>
          </a:p>
          <a:p>
            <a:r>
              <a:rPr lang="sv-SE" sz="2000" dirty="0"/>
              <a:t>Följande områdesnätverk inrättas;</a:t>
            </a:r>
          </a:p>
          <a:p>
            <a:endParaRPr lang="sv-SE" sz="2000" dirty="0"/>
          </a:p>
          <a:p>
            <a:r>
              <a:rPr lang="sv-SE" sz="2000" dirty="0"/>
              <a:t>• Områdesnätverk äldre</a:t>
            </a:r>
          </a:p>
          <a:p>
            <a:r>
              <a:rPr lang="sv-SE" sz="2000" dirty="0"/>
              <a:t>• Områdesnätverk funktionshinder</a:t>
            </a:r>
          </a:p>
          <a:p>
            <a:r>
              <a:rPr lang="sv-SE" sz="2000" dirty="0"/>
              <a:t>• Områdesnätverk barn och unga</a:t>
            </a:r>
          </a:p>
          <a:p>
            <a:r>
              <a:rPr lang="sv-SE" sz="2000" dirty="0"/>
              <a:t>• Områdesnätverk missbruk och beroende</a:t>
            </a:r>
          </a:p>
          <a:p>
            <a:r>
              <a:rPr lang="sv-SE" sz="2000" dirty="0"/>
              <a:t>• Områdesnätverk kvinnofrid (är etablerat)</a:t>
            </a:r>
          </a:p>
          <a:p>
            <a:r>
              <a:rPr lang="sv-SE" sz="2000" dirty="0"/>
              <a:t>• Områdesnätverk för regionalt stöd för uppföljning och analys</a:t>
            </a:r>
          </a:p>
          <a:p>
            <a:r>
              <a:rPr lang="sv-SE" sz="2000" dirty="0"/>
              <a:t>• Områdesnätverk för digitalisering inom socialtjänst</a:t>
            </a:r>
          </a:p>
          <a:p>
            <a:r>
              <a:rPr lang="sv-SE" sz="2000" dirty="0"/>
              <a:t>• Områdesnätverk för MAS/MAR (ej RSS nätverk, är etablerat)</a:t>
            </a:r>
          </a:p>
          <a:p>
            <a:pPr marL="285750" indent="-285750">
              <a:buFont typeface="Arial" panose="020B0604020202020204" pitchFamily="34" charset="0"/>
              <a:buChar char="•"/>
            </a:pPr>
            <a:endParaRPr lang="sv-SE" sz="1800" dirty="0"/>
          </a:p>
        </p:txBody>
      </p:sp>
    </p:spTree>
    <p:extLst>
      <p:ext uri="{BB962C8B-B14F-4D97-AF65-F5344CB8AC3E}">
        <p14:creationId xmlns:p14="http://schemas.microsoft.com/office/powerpoint/2010/main" val="19187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2C3D275-E2BF-1B0E-4D09-BAA13E6A8DB2}"/>
              </a:ext>
            </a:extLst>
          </p:cNvPr>
          <p:cNvSpPr>
            <a:spLocks noGrp="1"/>
          </p:cNvSpPr>
          <p:nvPr>
            <p:ph type="body" sz="quarter" idx="18"/>
          </p:nvPr>
        </p:nvSpPr>
        <p:spPr>
          <a:xfrm>
            <a:off x="1233515" y="997744"/>
            <a:ext cx="9290397" cy="538162"/>
          </a:xfrm>
        </p:spPr>
        <p:txBody>
          <a:bodyPr/>
          <a:lstStyle/>
          <a:p>
            <a:r>
              <a:rPr lang="sv-SE" sz="4400" dirty="0"/>
              <a:t>Deltagare och mötesfrekvens </a:t>
            </a:r>
          </a:p>
        </p:txBody>
      </p:sp>
      <p:sp>
        <p:nvSpPr>
          <p:cNvPr id="3" name="Platshållare för text 2">
            <a:extLst>
              <a:ext uri="{FF2B5EF4-FFF2-40B4-BE49-F238E27FC236}">
                <a16:creationId xmlns:a16="http://schemas.microsoft.com/office/drawing/2014/main" id="{9195A486-73FF-AA47-D568-3E15993B1B8C}"/>
              </a:ext>
            </a:extLst>
          </p:cNvPr>
          <p:cNvSpPr>
            <a:spLocks noGrp="1"/>
          </p:cNvSpPr>
          <p:nvPr>
            <p:ph type="body" sz="quarter" idx="20"/>
          </p:nvPr>
        </p:nvSpPr>
        <p:spPr>
          <a:xfrm>
            <a:off x="997499" y="2268971"/>
            <a:ext cx="9526414" cy="2698750"/>
          </a:xfrm>
        </p:spPr>
        <p:txBody>
          <a:bodyPr/>
          <a:lstStyle/>
          <a:p>
            <a:r>
              <a:rPr lang="sv-SE" dirty="0"/>
              <a:t>• Respektive områdesnätverk ska bestå av 1-2 tjänstepersoner, varav en med kunskaps-/specialistperspektiv och en med chefs-/verksamhetsperspektiv, från varje delregion.</a:t>
            </a:r>
          </a:p>
          <a:p>
            <a:r>
              <a:rPr lang="sv-SE" dirty="0"/>
              <a:t>• Deltagarna ska bidra med verksamhetsperspektiv vid beredning av frågor samt säkerställa informationsflödet mellan kommunerna inom respektive delregion. Deltagarna nomineras av respektive delregion och utses av det strategiska nätverket för hälsa, social välfärd och omsorg.</a:t>
            </a:r>
          </a:p>
          <a:p>
            <a:r>
              <a:rPr lang="sv-SE" dirty="0"/>
              <a:t>• Respektive områdesnätverk samordnas/processleds av strateg från Skånes Kommuner.</a:t>
            </a:r>
          </a:p>
          <a:p>
            <a:r>
              <a:rPr lang="sv-SE" dirty="0"/>
              <a:t>• Områdesnätverken träffas två - tre gånger per termin, två - tre timmar per gång.</a:t>
            </a:r>
          </a:p>
        </p:txBody>
      </p:sp>
    </p:spTree>
    <p:extLst>
      <p:ext uri="{BB962C8B-B14F-4D97-AF65-F5344CB8AC3E}">
        <p14:creationId xmlns:p14="http://schemas.microsoft.com/office/powerpoint/2010/main" val="282851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6697E02-3C40-B404-8D91-809C1460B1FE}"/>
              </a:ext>
            </a:extLst>
          </p:cNvPr>
          <p:cNvSpPr>
            <a:spLocks noGrp="1"/>
          </p:cNvSpPr>
          <p:nvPr>
            <p:ph type="body" sz="quarter" idx="18"/>
          </p:nvPr>
        </p:nvSpPr>
        <p:spPr>
          <a:xfrm>
            <a:off x="352425" y="285751"/>
            <a:ext cx="9382125" cy="885824"/>
          </a:xfrm>
        </p:spPr>
        <p:txBody>
          <a:bodyPr/>
          <a:lstStyle/>
          <a:p>
            <a:r>
              <a:rPr lang="sv-SE" dirty="0"/>
              <a:t> </a:t>
            </a:r>
            <a:r>
              <a:rPr lang="sv-SE" sz="4400" dirty="0"/>
              <a:t>Områdesnätverk</a:t>
            </a:r>
            <a:endParaRPr lang="en-US" sz="4400" dirty="0"/>
          </a:p>
        </p:txBody>
      </p:sp>
      <p:sp>
        <p:nvSpPr>
          <p:cNvPr id="2" name="Rubrik 1">
            <a:extLst>
              <a:ext uri="{FF2B5EF4-FFF2-40B4-BE49-F238E27FC236}">
                <a16:creationId xmlns:a16="http://schemas.microsoft.com/office/drawing/2014/main" id="{E40448AC-650A-44D9-A20C-5E0DA92B5C3F}"/>
              </a:ext>
            </a:extLst>
          </p:cNvPr>
          <p:cNvSpPr>
            <a:spLocks noGrp="1"/>
          </p:cNvSpPr>
          <p:nvPr>
            <p:ph type="title" idx="4294967295"/>
          </p:nvPr>
        </p:nvSpPr>
        <p:spPr>
          <a:xfrm>
            <a:off x="0" y="0"/>
            <a:ext cx="0" cy="0"/>
          </a:xfrm>
        </p:spPr>
        <p:txBody>
          <a:bodyPr/>
          <a:lstStyle/>
          <a:p>
            <a:br>
              <a:rPr lang="sv-SE" sz="2800" dirty="0"/>
            </a:br>
            <a:endParaRPr lang="sv-SE" sz="2800" dirty="0"/>
          </a:p>
        </p:txBody>
      </p:sp>
      <p:graphicFrame>
        <p:nvGraphicFramePr>
          <p:cNvPr id="8" name="Tabell 8">
            <a:extLst>
              <a:ext uri="{FF2B5EF4-FFF2-40B4-BE49-F238E27FC236}">
                <a16:creationId xmlns:a16="http://schemas.microsoft.com/office/drawing/2014/main" id="{51BDAFB0-5B77-8AA6-649F-91CA053797BD}"/>
              </a:ext>
            </a:extLst>
          </p:cNvPr>
          <p:cNvGraphicFramePr>
            <a:graphicFrameLocks noGrp="1"/>
          </p:cNvGraphicFramePr>
          <p:nvPr>
            <p:extLst>
              <p:ext uri="{D42A27DB-BD31-4B8C-83A1-F6EECF244321}">
                <p14:modId xmlns:p14="http://schemas.microsoft.com/office/powerpoint/2010/main" val="1683527392"/>
              </p:ext>
            </p:extLst>
          </p:nvPr>
        </p:nvGraphicFramePr>
        <p:xfrm>
          <a:off x="142874" y="1295400"/>
          <a:ext cx="12049124" cy="5372100"/>
        </p:xfrm>
        <a:graphic>
          <a:graphicData uri="http://schemas.openxmlformats.org/drawingml/2006/table">
            <a:tbl>
              <a:tblPr firstRow="1" bandRow="1">
                <a:tableStyleId>{5C22544A-7EE6-4342-B048-85BDC9FD1C3A}</a:tableStyleId>
              </a:tblPr>
              <a:tblGrid>
                <a:gridCol w="1996482">
                  <a:extLst>
                    <a:ext uri="{9D8B030D-6E8A-4147-A177-3AD203B41FA5}">
                      <a16:colId xmlns:a16="http://schemas.microsoft.com/office/drawing/2014/main" val="516083201"/>
                    </a:ext>
                  </a:extLst>
                </a:gridCol>
                <a:gridCol w="3130164">
                  <a:extLst>
                    <a:ext uri="{9D8B030D-6E8A-4147-A177-3AD203B41FA5}">
                      <a16:colId xmlns:a16="http://schemas.microsoft.com/office/drawing/2014/main" val="1680394981"/>
                    </a:ext>
                  </a:extLst>
                </a:gridCol>
                <a:gridCol w="4074111">
                  <a:extLst>
                    <a:ext uri="{9D8B030D-6E8A-4147-A177-3AD203B41FA5}">
                      <a16:colId xmlns:a16="http://schemas.microsoft.com/office/drawing/2014/main" val="3206447402"/>
                    </a:ext>
                  </a:extLst>
                </a:gridCol>
                <a:gridCol w="2848367">
                  <a:extLst>
                    <a:ext uri="{9D8B030D-6E8A-4147-A177-3AD203B41FA5}">
                      <a16:colId xmlns:a16="http://schemas.microsoft.com/office/drawing/2014/main" val="3635002492"/>
                    </a:ext>
                  </a:extLst>
                </a:gridCol>
              </a:tblGrid>
              <a:tr h="798282">
                <a:tc>
                  <a:txBody>
                    <a:bodyPr/>
                    <a:lstStyle/>
                    <a:p>
                      <a:r>
                        <a:rPr lang="sv-SE" dirty="0"/>
                        <a:t>Vem?</a:t>
                      </a:r>
                    </a:p>
                  </a:txBody>
                  <a:tcPr/>
                </a:tc>
                <a:tc>
                  <a:txBody>
                    <a:bodyPr/>
                    <a:lstStyle/>
                    <a:p>
                      <a:r>
                        <a:rPr lang="sv-SE" sz="1200" dirty="0"/>
                        <a:t>Verksamhetsföreträdare</a:t>
                      </a:r>
                    </a:p>
                  </a:txBody>
                  <a:tcPr/>
                </a:tc>
                <a:tc>
                  <a:txBody>
                    <a:bodyPr/>
                    <a:lstStyle/>
                    <a:p>
                      <a:r>
                        <a:rPr lang="sv-SE" sz="1200" dirty="0"/>
                        <a:t>Samordnare/processledare Skånes Kommuner</a:t>
                      </a:r>
                    </a:p>
                  </a:txBody>
                  <a:tcPr/>
                </a:tc>
                <a:tc>
                  <a:txBody>
                    <a:bodyPr/>
                    <a:lstStyle/>
                    <a:p>
                      <a:r>
                        <a:rPr lang="sv-SE" sz="1200" dirty="0"/>
                        <a:t>Experter eller andra aktörer vid behov</a:t>
                      </a:r>
                    </a:p>
                  </a:txBody>
                  <a:tcPr/>
                </a:tc>
                <a:extLst>
                  <a:ext uri="{0D108BD9-81ED-4DB2-BD59-A6C34878D82A}">
                    <a16:rowId xmlns:a16="http://schemas.microsoft.com/office/drawing/2014/main" val="1015875428"/>
                  </a:ext>
                </a:extLst>
              </a:tr>
              <a:tr h="629631">
                <a:tc>
                  <a:txBody>
                    <a:bodyPr/>
                    <a:lstStyle/>
                    <a:p>
                      <a:r>
                        <a:rPr lang="sv-SE" b="1" dirty="0">
                          <a:solidFill>
                            <a:schemeClr val="bg1"/>
                          </a:solidFill>
                        </a:rPr>
                        <a:t>Hur</a:t>
                      </a:r>
                      <a:r>
                        <a:rPr lang="sv-SE" dirty="0"/>
                        <a:t> </a:t>
                      </a:r>
                      <a:r>
                        <a:rPr lang="sv-SE" b="1" dirty="0">
                          <a:solidFill>
                            <a:schemeClr val="bg1"/>
                          </a:solidFill>
                        </a:rPr>
                        <a:t>många?</a:t>
                      </a:r>
                    </a:p>
                  </a:txBody>
                  <a:tcPr>
                    <a:solidFill>
                      <a:schemeClr val="accent1"/>
                    </a:solidFill>
                  </a:tcPr>
                </a:tc>
                <a:tc>
                  <a:txBody>
                    <a:bodyPr/>
                    <a:lstStyle/>
                    <a:p>
                      <a:r>
                        <a:rPr lang="sv-SE" sz="1200" dirty="0"/>
                        <a:t>6-12 personer (1-2 från varje delregion)</a:t>
                      </a:r>
                    </a:p>
                  </a:txBody>
                  <a:tcPr/>
                </a:tc>
                <a:tc>
                  <a:txBody>
                    <a:bodyPr/>
                    <a:lstStyle/>
                    <a:p>
                      <a:r>
                        <a:rPr lang="sv-SE" sz="1200" dirty="0"/>
                        <a:t>1 person</a:t>
                      </a:r>
                    </a:p>
                  </a:txBody>
                  <a:tcPr/>
                </a:tc>
                <a:tc>
                  <a:txBody>
                    <a:bodyPr/>
                    <a:lstStyle/>
                    <a:p>
                      <a:r>
                        <a:rPr lang="sv-SE" sz="1200" dirty="0"/>
                        <a:t>Tidsbegränsat vid behov</a:t>
                      </a:r>
                    </a:p>
                  </a:txBody>
                  <a:tcPr/>
                </a:tc>
                <a:extLst>
                  <a:ext uri="{0D108BD9-81ED-4DB2-BD59-A6C34878D82A}">
                    <a16:rowId xmlns:a16="http://schemas.microsoft.com/office/drawing/2014/main" val="1583413039"/>
                  </a:ext>
                </a:extLst>
              </a:tr>
              <a:tr h="876986">
                <a:tc>
                  <a:txBody>
                    <a:bodyPr/>
                    <a:lstStyle/>
                    <a:p>
                      <a:r>
                        <a:rPr lang="sv-SE" b="1" dirty="0">
                          <a:solidFill>
                            <a:schemeClr val="bg1"/>
                          </a:solidFill>
                        </a:rPr>
                        <a:t>Kompetens?</a:t>
                      </a:r>
                    </a:p>
                  </a:txBody>
                  <a:tcPr>
                    <a:solidFill>
                      <a:schemeClr val="accent1"/>
                    </a:solidFill>
                  </a:tcPr>
                </a:tc>
                <a:tc>
                  <a:txBody>
                    <a:bodyPr/>
                    <a:lstStyle/>
                    <a:p>
                      <a:r>
                        <a:rPr lang="sv-SE" sz="1200" dirty="0"/>
                        <a:t>1-2 tjänstepersoner, varav en med kunskaps-/specialistperspektiv och en med chefs-/verksamhetsperspektiv, från varje delregion.</a:t>
                      </a:r>
                    </a:p>
                  </a:txBody>
                  <a:tcPr/>
                </a:tc>
                <a:tc>
                  <a:txBody>
                    <a:bodyPr/>
                    <a:lstStyle/>
                    <a:p>
                      <a:r>
                        <a:rPr lang="sv-SE" sz="1200" dirty="0"/>
                        <a:t>Samordnings- och processledning, förståelse för påverkan på andra områden</a:t>
                      </a:r>
                    </a:p>
                  </a:txBody>
                  <a:tcPr/>
                </a:tc>
                <a:tc>
                  <a:txBody>
                    <a:bodyPr/>
                    <a:lstStyle/>
                    <a:p>
                      <a:r>
                        <a:rPr lang="sv-SE" sz="1200" dirty="0"/>
                        <a:t>Expertkunskap inom området, samarbetsaktör</a:t>
                      </a:r>
                    </a:p>
                  </a:txBody>
                  <a:tcPr/>
                </a:tc>
                <a:extLst>
                  <a:ext uri="{0D108BD9-81ED-4DB2-BD59-A6C34878D82A}">
                    <a16:rowId xmlns:a16="http://schemas.microsoft.com/office/drawing/2014/main" val="1373354818"/>
                  </a:ext>
                </a:extLst>
              </a:tr>
              <a:tr h="584657">
                <a:tc>
                  <a:txBody>
                    <a:bodyPr/>
                    <a:lstStyle/>
                    <a:p>
                      <a:r>
                        <a:rPr lang="sv-SE" b="1" dirty="0">
                          <a:solidFill>
                            <a:schemeClr val="bg1"/>
                          </a:solidFill>
                        </a:rPr>
                        <a:t>Utses av?</a:t>
                      </a:r>
                    </a:p>
                  </a:txBody>
                  <a:tcPr>
                    <a:solidFill>
                      <a:schemeClr val="accent1"/>
                    </a:solidFill>
                  </a:tcPr>
                </a:tc>
                <a:tc>
                  <a:txBody>
                    <a:bodyPr/>
                    <a:lstStyle/>
                    <a:p>
                      <a:r>
                        <a:rPr lang="sv-SE" sz="1200" dirty="0"/>
                        <a:t>Delregional samverkan, förankras i strategiska nätverket</a:t>
                      </a:r>
                    </a:p>
                  </a:txBody>
                  <a:tcPr/>
                </a:tc>
                <a:tc>
                  <a:txBody>
                    <a:bodyPr/>
                    <a:lstStyle/>
                    <a:p>
                      <a:r>
                        <a:rPr lang="sv-SE" sz="1200" dirty="0"/>
                        <a:t>Skånes Kommuner</a:t>
                      </a:r>
                    </a:p>
                  </a:txBody>
                  <a:tcPr/>
                </a:tc>
                <a:tc>
                  <a:txBody>
                    <a:bodyPr/>
                    <a:lstStyle/>
                    <a:p>
                      <a:r>
                        <a:rPr lang="sv-SE" sz="1200" dirty="0"/>
                        <a:t>Områdesnätverket</a:t>
                      </a:r>
                    </a:p>
                  </a:txBody>
                  <a:tcPr/>
                </a:tc>
                <a:extLst>
                  <a:ext uri="{0D108BD9-81ED-4DB2-BD59-A6C34878D82A}">
                    <a16:rowId xmlns:a16="http://schemas.microsoft.com/office/drawing/2014/main" val="4224806055"/>
                  </a:ext>
                </a:extLst>
              </a:tr>
              <a:tr h="2482544">
                <a:tc>
                  <a:txBody>
                    <a:bodyPr/>
                    <a:lstStyle/>
                    <a:p>
                      <a:r>
                        <a:rPr lang="sv-SE" b="1" dirty="0">
                          <a:solidFill>
                            <a:schemeClr val="bg1"/>
                          </a:solidFill>
                        </a:rPr>
                        <a:t>Vad?</a:t>
                      </a:r>
                    </a:p>
                  </a:txBody>
                  <a:tcPr>
                    <a:solidFill>
                      <a:schemeClr val="accent1"/>
                    </a:solidFill>
                  </a:tcPr>
                </a:tc>
                <a:tc>
                  <a:txBody>
                    <a:bodyPr/>
                    <a:lstStyle/>
                    <a:p>
                      <a:r>
                        <a:rPr lang="sv-SE" sz="1200" dirty="0"/>
                        <a:t>Bidra med verksamhetsperspektiv vid beredning av frågor</a:t>
                      </a:r>
                    </a:p>
                    <a:p>
                      <a:r>
                        <a:rPr lang="sv-SE" sz="1200" dirty="0"/>
                        <a:t>Säkerställa informationsflödet mellan kommunerna</a:t>
                      </a:r>
                    </a:p>
                  </a:txBody>
                  <a:tcPr/>
                </a:tc>
                <a:tc>
                  <a:txBody>
                    <a:bodyPr/>
                    <a:lstStyle/>
                    <a:p>
                      <a:r>
                        <a:rPr lang="sv-SE" sz="1200" dirty="0"/>
                        <a:t>Bjuda in till och processleda möten </a:t>
                      </a:r>
                    </a:p>
                    <a:p>
                      <a:r>
                        <a:rPr lang="sv-SE" sz="1200" dirty="0"/>
                        <a:t>Facilitera och leda nödvändiga processer</a:t>
                      </a:r>
                    </a:p>
                    <a:p>
                      <a:r>
                        <a:rPr lang="sv-SE" sz="1200" dirty="0"/>
                        <a:t>Säkerställa informationsflöde med det </a:t>
                      </a:r>
                    </a:p>
                    <a:p>
                      <a:r>
                        <a:rPr lang="sv-SE" sz="1200" dirty="0"/>
                        <a:t>övergripande regionala RSS-nätverket, </a:t>
                      </a:r>
                    </a:p>
                    <a:p>
                      <a:r>
                        <a:rPr lang="sv-SE" sz="1200" dirty="0"/>
                        <a:t>det strategiska socialchefsnätverket samt </a:t>
                      </a:r>
                    </a:p>
                    <a:p>
                      <a:r>
                        <a:rPr lang="sv-SE" sz="1200" dirty="0"/>
                        <a:t>med Vårdsamverkan Skåne, </a:t>
                      </a:r>
                    </a:p>
                    <a:p>
                      <a:r>
                        <a:rPr lang="sv-SE" sz="1200" dirty="0"/>
                        <a:t>Ta initiativ för nödvändiga kontakter med </a:t>
                      </a:r>
                    </a:p>
                    <a:p>
                      <a:r>
                        <a:rPr lang="sv-SE" sz="1200" dirty="0"/>
                        <a:t>andra områdesnätverk</a:t>
                      </a:r>
                    </a:p>
                    <a:p>
                      <a:r>
                        <a:rPr lang="sv-SE" sz="1200" dirty="0"/>
                        <a:t>Lyfta lokala och regionala behov till SKR </a:t>
                      </a:r>
                    </a:p>
                    <a:p>
                      <a:r>
                        <a:rPr lang="sv-SE" sz="1200" dirty="0"/>
                        <a:t>via Partnerskapet eller RSS nätverken på uppdrag av strategiska socialchefsnätverket</a:t>
                      </a:r>
                    </a:p>
                  </a:txBody>
                  <a:tcPr/>
                </a:tc>
                <a:tc>
                  <a:txBody>
                    <a:bodyPr/>
                    <a:lstStyle/>
                    <a:p>
                      <a:r>
                        <a:rPr lang="sv-SE" sz="1200" dirty="0"/>
                        <a:t>Bidra med sakkunskap</a:t>
                      </a:r>
                    </a:p>
                    <a:p>
                      <a:r>
                        <a:rPr lang="sv-SE" sz="1200" dirty="0"/>
                        <a:t>Forskning/kunskapsbaserad praktik </a:t>
                      </a:r>
                    </a:p>
                    <a:p>
                      <a:r>
                        <a:rPr lang="sv-SE" sz="1200" dirty="0"/>
                        <a:t>Spridning av forskning/kunskapsstöd</a:t>
                      </a:r>
                    </a:p>
                    <a:p>
                      <a:endParaRPr lang="sv-SE" sz="1200" dirty="0"/>
                    </a:p>
                  </a:txBody>
                  <a:tcPr/>
                </a:tc>
                <a:extLst>
                  <a:ext uri="{0D108BD9-81ED-4DB2-BD59-A6C34878D82A}">
                    <a16:rowId xmlns:a16="http://schemas.microsoft.com/office/drawing/2014/main" val="3499153771"/>
                  </a:ext>
                </a:extLst>
              </a:tr>
            </a:tbl>
          </a:graphicData>
        </a:graphic>
      </p:graphicFrame>
    </p:spTree>
    <p:extLst>
      <p:ext uri="{BB962C8B-B14F-4D97-AF65-F5344CB8AC3E}">
        <p14:creationId xmlns:p14="http://schemas.microsoft.com/office/powerpoint/2010/main" val="157763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1F970B6-F04C-3344-C869-D9E484660F9F}"/>
              </a:ext>
            </a:extLst>
          </p:cNvPr>
          <p:cNvSpPr>
            <a:spLocks noGrp="1"/>
          </p:cNvSpPr>
          <p:nvPr>
            <p:ph type="body" sz="quarter" idx="18"/>
          </p:nvPr>
        </p:nvSpPr>
        <p:spPr/>
        <p:txBody>
          <a:bodyPr/>
          <a:lstStyle/>
          <a:p>
            <a:r>
              <a:rPr lang="sv-SE" sz="4400" dirty="0"/>
              <a:t>Nomineringar</a:t>
            </a:r>
          </a:p>
        </p:txBody>
      </p:sp>
      <p:sp>
        <p:nvSpPr>
          <p:cNvPr id="3" name="Platshållare för text 2">
            <a:extLst>
              <a:ext uri="{FF2B5EF4-FFF2-40B4-BE49-F238E27FC236}">
                <a16:creationId xmlns:a16="http://schemas.microsoft.com/office/drawing/2014/main" id="{1A86FBF5-4E1D-BC0D-C25D-BB1A6CB5A749}"/>
              </a:ext>
            </a:extLst>
          </p:cNvPr>
          <p:cNvSpPr>
            <a:spLocks noGrp="1"/>
          </p:cNvSpPr>
          <p:nvPr>
            <p:ph type="body" sz="quarter" idx="20"/>
          </p:nvPr>
        </p:nvSpPr>
        <p:spPr>
          <a:xfrm>
            <a:off x="1055687" y="2892425"/>
            <a:ext cx="10474065" cy="2698750"/>
          </a:xfrm>
        </p:spPr>
        <p:txBody>
          <a:bodyPr/>
          <a:lstStyle/>
          <a:p>
            <a:r>
              <a:rPr lang="sv-SE" sz="2000" dirty="0">
                <a:effectLst/>
                <a:latin typeface="Open Sans" panose="020B0606030504020204" pitchFamily="34" charset="0"/>
                <a:ea typeface="Calibri" panose="020F0502020204030204" pitchFamily="34" charset="0"/>
                <a:cs typeface="Times New Roman" panose="02020603050405020304" pitchFamily="18" charset="0"/>
              </a:rPr>
              <a:t>Nomineringar ska inte göras till områdesnätverk kvinnofrid och områdesnätverk MAS/MAR då dessa redan är etablerade.</a:t>
            </a:r>
          </a:p>
          <a:p>
            <a:r>
              <a:rPr lang="sv-SE" sz="2000" dirty="0">
                <a:effectLst/>
                <a:latin typeface="Open Sans" panose="020B0606030504020204" pitchFamily="34" charset="0"/>
                <a:ea typeface="Calibri" panose="020F0502020204030204" pitchFamily="34" charset="0"/>
                <a:cs typeface="Times New Roman" panose="02020603050405020304" pitchFamily="18" charset="0"/>
              </a:rPr>
              <a:t> </a:t>
            </a:r>
          </a:p>
          <a:p>
            <a:r>
              <a:rPr lang="sv-SE" sz="2000" b="1" dirty="0">
                <a:solidFill>
                  <a:srgbClr val="000000"/>
                </a:solidFill>
                <a:effectLst/>
                <a:latin typeface="Open Sans" panose="020B0606030504020204" pitchFamily="34" charset="0"/>
                <a:cs typeface="Arial" panose="020B0604020202020204" pitchFamily="34" charset="0"/>
              </a:rPr>
              <a:t>Nominering av deltagare </a:t>
            </a:r>
          </a:p>
          <a:p>
            <a:pPr marL="342900" lvl="0" indent="-342900">
              <a:buFont typeface="Symbol" panose="05050102010706020507" pitchFamily="18" charset="2"/>
              <a:buChar char=""/>
            </a:pPr>
            <a:r>
              <a:rPr lang="sv-SE" sz="2000" dirty="0">
                <a:effectLst/>
                <a:latin typeface="Open Sans" panose="020B0606030504020204" pitchFamily="34" charset="0"/>
                <a:ea typeface="Calibri" panose="020F0502020204030204" pitchFamily="34" charset="0"/>
                <a:cs typeface="Times New Roman" panose="02020603050405020304" pitchFamily="18" charset="0"/>
              </a:rPr>
              <a:t>Respektive områdesnätverk ska bestå av 1-2 tjänstepersoner, varav en med kunskaps-/specialistperspektiv och en med chefs-/verksamhetsperspektiv, från varje delregion. </a:t>
            </a:r>
          </a:p>
          <a:p>
            <a:pPr marL="342900" lvl="0" indent="-342900">
              <a:buFont typeface="Symbol" panose="05050102010706020507" pitchFamily="18" charset="2"/>
              <a:buChar char=""/>
            </a:pPr>
            <a:r>
              <a:rPr lang="sv-SE" sz="2000" dirty="0">
                <a:effectLst/>
                <a:latin typeface="Open Sans" panose="020B0606030504020204" pitchFamily="34" charset="0"/>
                <a:ea typeface="Calibri" panose="020F0502020204030204" pitchFamily="34" charset="0"/>
                <a:cs typeface="Times New Roman" panose="02020603050405020304" pitchFamily="18" charset="0"/>
              </a:rPr>
              <a:t>En nomineringsblankett per områdesnätverk och delregion skickas in till Skånes Kommuner.  Alternativt skickas e-post med önskad information (nästa bild)</a:t>
            </a:r>
          </a:p>
          <a:p>
            <a:r>
              <a:rPr lang="sv-SE" sz="20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sv-SE" dirty="0"/>
          </a:p>
        </p:txBody>
      </p:sp>
    </p:spTree>
    <p:extLst>
      <p:ext uri="{BB962C8B-B14F-4D97-AF65-F5344CB8AC3E}">
        <p14:creationId xmlns:p14="http://schemas.microsoft.com/office/powerpoint/2010/main" val="2700898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59D6E723-0205-49C7-7663-6F8EB0704258}"/>
              </a:ext>
            </a:extLst>
          </p:cNvPr>
          <p:cNvSpPr>
            <a:spLocks noGrp="1"/>
          </p:cNvSpPr>
          <p:nvPr>
            <p:ph type="body" sz="quarter" idx="18"/>
          </p:nvPr>
        </p:nvSpPr>
        <p:spPr/>
        <p:txBody>
          <a:bodyPr/>
          <a:lstStyle/>
          <a:p>
            <a:r>
              <a:rPr lang="sv-SE" sz="4400" dirty="0"/>
              <a:t>Nomineringar</a:t>
            </a:r>
          </a:p>
          <a:p>
            <a:endParaRPr lang="sv-SE" dirty="0"/>
          </a:p>
        </p:txBody>
      </p:sp>
      <p:sp>
        <p:nvSpPr>
          <p:cNvPr id="3" name="Platshållare för text 2">
            <a:extLst>
              <a:ext uri="{FF2B5EF4-FFF2-40B4-BE49-F238E27FC236}">
                <a16:creationId xmlns:a16="http://schemas.microsoft.com/office/drawing/2014/main" id="{3DCF1FBD-9AD8-52C1-4167-24B269DE3025}"/>
              </a:ext>
            </a:extLst>
          </p:cNvPr>
          <p:cNvSpPr>
            <a:spLocks noGrp="1"/>
          </p:cNvSpPr>
          <p:nvPr>
            <p:ph type="body" sz="quarter" idx="20"/>
          </p:nvPr>
        </p:nvSpPr>
        <p:spPr>
          <a:xfrm>
            <a:off x="1055687" y="2892425"/>
            <a:ext cx="9376785" cy="2698750"/>
          </a:xfrm>
        </p:spPr>
        <p:txBody>
          <a:bodyPr/>
          <a:lstStyle/>
          <a:p>
            <a:r>
              <a:rPr lang="sv-SE" dirty="0"/>
              <a:t>Delregion: </a:t>
            </a:r>
          </a:p>
          <a:p>
            <a:r>
              <a:rPr lang="sv-SE" dirty="0"/>
              <a:t>Områdesnätverk: </a:t>
            </a:r>
          </a:p>
          <a:p>
            <a:r>
              <a:rPr lang="sv-SE" dirty="0"/>
              <a:t>Tjänstepersoner (namn, titel, kommun, e-postadress):</a:t>
            </a:r>
          </a:p>
          <a:p>
            <a:r>
              <a:rPr lang="sv-SE" dirty="0"/>
              <a:t>Nomineringar till respektive områdesnätverk skickas in till Skånes Kommuner på följande epost: </a:t>
            </a:r>
            <a:r>
              <a:rPr lang="sv-SE" dirty="0">
                <a:hlinkClick r:id="rId2"/>
              </a:rPr>
              <a:t>rss@arende.skaneskommuner.se</a:t>
            </a:r>
            <a:r>
              <a:rPr lang="sv-SE" dirty="0"/>
              <a:t>  senast 230228.</a:t>
            </a:r>
          </a:p>
          <a:p>
            <a:r>
              <a:rPr lang="sv-SE" dirty="0"/>
              <a:t> </a:t>
            </a:r>
          </a:p>
          <a:p>
            <a:r>
              <a:rPr lang="sv-SE" dirty="0" err="1"/>
              <a:t>Ev</a:t>
            </a:r>
            <a:r>
              <a:rPr lang="sv-SE" dirty="0"/>
              <a:t> frågor besvaras av Emelie Sundén (</a:t>
            </a:r>
            <a:r>
              <a:rPr lang="sv-SE" dirty="0" err="1">
                <a:hlinkClick r:id="rId3"/>
              </a:rPr>
              <a:t>emelie.sunden@skaneskommuner</a:t>
            </a:r>
            <a:r>
              <a:rPr lang="sv-SE" dirty="0"/>
              <a:t> ), Emma Jansson (</a:t>
            </a:r>
            <a:r>
              <a:rPr lang="sv-SE" dirty="0">
                <a:hlinkClick r:id="rId4"/>
              </a:rPr>
              <a:t>emma.jansson@skaneskommuner.se</a:t>
            </a:r>
            <a:r>
              <a:rPr lang="sv-SE" dirty="0"/>
              <a:t> ) eller Mats Renard (</a:t>
            </a:r>
            <a:r>
              <a:rPr lang="sv-SE" dirty="0">
                <a:hlinkClick r:id="rId5"/>
              </a:rPr>
              <a:t>mats.renard@skaneskommuner.se</a:t>
            </a:r>
            <a:r>
              <a:rPr lang="sv-SE" dirty="0"/>
              <a:t> )</a:t>
            </a:r>
          </a:p>
          <a:p>
            <a:endParaRPr lang="sv-SE" dirty="0"/>
          </a:p>
        </p:txBody>
      </p:sp>
    </p:spTree>
    <p:extLst>
      <p:ext uri="{BB962C8B-B14F-4D97-AF65-F5344CB8AC3E}">
        <p14:creationId xmlns:p14="http://schemas.microsoft.com/office/powerpoint/2010/main" val="3158746889"/>
      </p:ext>
    </p:extLst>
  </p:cSld>
  <p:clrMapOvr>
    <a:masterClrMapping/>
  </p:clrMapOvr>
</p:sld>
</file>

<file path=ppt/theme/theme1.xml><?xml version="1.0" encoding="utf-8"?>
<a:theme xmlns:a="http://schemas.openxmlformats.org/drawingml/2006/main" name="Mallar med logo">
  <a:themeElements>
    <a:clrScheme name="KSK färgtema">
      <a:dk1>
        <a:sysClr val="windowText" lastClr="000000"/>
      </a:dk1>
      <a:lt1>
        <a:sysClr val="window" lastClr="FFFFFF"/>
      </a:lt1>
      <a:dk2>
        <a:srgbClr val="585958"/>
      </a:dk2>
      <a:lt2>
        <a:srgbClr val="898A89"/>
      </a:lt2>
      <a:accent1>
        <a:srgbClr val="D1232A"/>
      </a:accent1>
      <a:accent2>
        <a:srgbClr val="F05922"/>
      </a:accent2>
      <a:accent3>
        <a:srgbClr val="F6921E"/>
      </a:accent3>
      <a:accent4>
        <a:srgbClr val="FFCA05"/>
      </a:accent4>
      <a:accent5>
        <a:srgbClr val="FFFFFF"/>
      </a:accent5>
      <a:accent6>
        <a:srgbClr val="FFFFFF"/>
      </a:accent6>
      <a:hlink>
        <a:srgbClr val="E78556"/>
      </a:hlink>
      <a:folHlink>
        <a:srgbClr val="ECA883"/>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llar med neg logo">
  <a:themeElements>
    <a:clrScheme name="KSK färgtema">
      <a:dk1>
        <a:srgbClr val="000000"/>
      </a:dk1>
      <a:lt1>
        <a:srgbClr val="FFFFFF"/>
      </a:lt1>
      <a:dk2>
        <a:srgbClr val="585958"/>
      </a:dk2>
      <a:lt2>
        <a:srgbClr val="898A89"/>
      </a:lt2>
      <a:accent1>
        <a:srgbClr val="D1232A"/>
      </a:accent1>
      <a:accent2>
        <a:srgbClr val="F05922"/>
      </a:accent2>
      <a:accent3>
        <a:srgbClr val="F6921E"/>
      </a:accent3>
      <a:accent4>
        <a:srgbClr val="FFCA05"/>
      </a:accent4>
      <a:accent5>
        <a:srgbClr val="FFFFFF"/>
      </a:accent5>
      <a:accent6>
        <a:srgbClr val="FFFFFF"/>
      </a:accent6>
      <a:hlink>
        <a:srgbClr val="E78556"/>
      </a:hlink>
      <a:folHlink>
        <a:srgbClr val="ECA883"/>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Gul bakgrund">
  <a:themeElements>
    <a:clrScheme name="Yrkesresan">
      <a:dk1>
        <a:srgbClr val="1D1D1D"/>
      </a:dk1>
      <a:lt1>
        <a:sysClr val="window" lastClr="FFFFFF"/>
      </a:lt1>
      <a:dk2>
        <a:srgbClr val="315B4A"/>
      </a:dk2>
      <a:lt2>
        <a:srgbClr val="FBFAF0"/>
      </a:lt2>
      <a:accent1>
        <a:srgbClr val="0C7393"/>
      </a:accent1>
      <a:accent2>
        <a:srgbClr val="A8D3E3"/>
      </a:accent2>
      <a:accent3>
        <a:srgbClr val="A5866D"/>
      </a:accent3>
      <a:accent4>
        <a:srgbClr val="CCB79A"/>
      </a:accent4>
      <a:accent5>
        <a:srgbClr val="89C2A1"/>
      </a:accent5>
      <a:accent6>
        <a:srgbClr val="3F7059"/>
      </a:accent6>
      <a:hlink>
        <a:srgbClr val="563187"/>
      </a:hlink>
      <a:folHlink>
        <a:srgbClr val="8C73AD"/>
      </a:folHlink>
    </a:clrScheme>
    <a:fontScheme name="Anpassat 1">
      <a:majorFont>
        <a:latin typeface="Source Sans Pro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kesresan PPT Mall dec 2021" id="{39E4FBA5-6EF4-4A35-AAD5-A6647BFEC17A}" vid="{F5BA55C4-8F85-4E77-933A-ED964A4345AC}"/>
    </a:ext>
  </a:extLst>
</a:theme>
</file>

<file path=ppt/theme/theme4.xml><?xml version="1.0" encoding="utf-8"?>
<a:theme xmlns:a="http://schemas.openxmlformats.org/drawingml/2006/main" name="1. Titelsida med träd">
  <a:themeElements>
    <a:clrScheme name="Yrkesresan">
      <a:dk1>
        <a:srgbClr val="1D1D1D"/>
      </a:dk1>
      <a:lt1>
        <a:sysClr val="window" lastClr="FFFFFF"/>
      </a:lt1>
      <a:dk2>
        <a:srgbClr val="315B4A"/>
      </a:dk2>
      <a:lt2>
        <a:srgbClr val="FBFAF0"/>
      </a:lt2>
      <a:accent1>
        <a:srgbClr val="0C7393"/>
      </a:accent1>
      <a:accent2>
        <a:srgbClr val="A8D3E3"/>
      </a:accent2>
      <a:accent3>
        <a:srgbClr val="A5866D"/>
      </a:accent3>
      <a:accent4>
        <a:srgbClr val="CCB79A"/>
      </a:accent4>
      <a:accent5>
        <a:srgbClr val="89C2A1"/>
      </a:accent5>
      <a:accent6>
        <a:srgbClr val="3F7059"/>
      </a:accent6>
      <a:hlink>
        <a:srgbClr val="563187"/>
      </a:hlink>
      <a:folHlink>
        <a:srgbClr val="8C73AD"/>
      </a:folHlink>
    </a:clrScheme>
    <a:fontScheme name="Anpassat 1">
      <a:majorFont>
        <a:latin typeface="Source Sans Pro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kesresan PPT Mall dec 2021" id="{39E4FBA5-6EF4-4A35-AAD5-A6647BFEC17A}" vid="{77996DA4-B9C9-4C49-82FE-1CBF82EA8AA8}"/>
    </a:ext>
  </a:extLst>
</a:theme>
</file>

<file path=ppt/theme/theme5.xml><?xml version="1.0" encoding="utf-8"?>
<a:theme xmlns:a="http://schemas.openxmlformats.org/drawingml/2006/main" name="7. Slutbild">
  <a:themeElements>
    <a:clrScheme name="Yrkesresan">
      <a:dk1>
        <a:srgbClr val="1D1D1D"/>
      </a:dk1>
      <a:lt1>
        <a:sysClr val="window" lastClr="FFFFFF"/>
      </a:lt1>
      <a:dk2>
        <a:srgbClr val="315B4A"/>
      </a:dk2>
      <a:lt2>
        <a:srgbClr val="FBFAF0"/>
      </a:lt2>
      <a:accent1>
        <a:srgbClr val="0C7393"/>
      </a:accent1>
      <a:accent2>
        <a:srgbClr val="A8D3E3"/>
      </a:accent2>
      <a:accent3>
        <a:srgbClr val="A5866D"/>
      </a:accent3>
      <a:accent4>
        <a:srgbClr val="CCB79A"/>
      </a:accent4>
      <a:accent5>
        <a:srgbClr val="89C2A1"/>
      </a:accent5>
      <a:accent6>
        <a:srgbClr val="3F7059"/>
      </a:accent6>
      <a:hlink>
        <a:srgbClr val="563187"/>
      </a:hlink>
      <a:folHlink>
        <a:srgbClr val="8C73AD"/>
      </a:folHlink>
    </a:clrScheme>
    <a:fontScheme name="Anpassat 1">
      <a:majorFont>
        <a:latin typeface="Source Sans Pro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kesresan PPT Mall dec 2021" id="{39E4FBA5-6EF4-4A35-AAD5-A6647BFEC17A}" vid="{0C0DE746-7FE8-4BFA-A036-A3EBE14ECECE}"/>
    </a:ext>
  </a:extLst>
</a:theme>
</file>

<file path=ppt/theme/theme6.xml><?xml version="1.0" encoding="utf-8"?>
<a:theme xmlns:a="http://schemas.openxmlformats.org/drawingml/2006/main" name="1_3. Gul bakgrund">
  <a:themeElements>
    <a:clrScheme name="Yrkesresan">
      <a:dk1>
        <a:srgbClr val="1D1D1D"/>
      </a:dk1>
      <a:lt1>
        <a:sysClr val="window" lastClr="FFFFFF"/>
      </a:lt1>
      <a:dk2>
        <a:srgbClr val="315B4A"/>
      </a:dk2>
      <a:lt2>
        <a:srgbClr val="FBFAF0"/>
      </a:lt2>
      <a:accent1>
        <a:srgbClr val="0C7393"/>
      </a:accent1>
      <a:accent2>
        <a:srgbClr val="A8D3E3"/>
      </a:accent2>
      <a:accent3>
        <a:srgbClr val="A5866D"/>
      </a:accent3>
      <a:accent4>
        <a:srgbClr val="CCB79A"/>
      </a:accent4>
      <a:accent5>
        <a:srgbClr val="89C2A1"/>
      </a:accent5>
      <a:accent6>
        <a:srgbClr val="3F7059"/>
      </a:accent6>
      <a:hlink>
        <a:srgbClr val="563187"/>
      </a:hlink>
      <a:folHlink>
        <a:srgbClr val="8C73AD"/>
      </a:folHlink>
    </a:clrScheme>
    <a:fontScheme name="Anpassat 1">
      <a:majorFont>
        <a:latin typeface="Source Sans Pro Black"/>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Malldokument 20211220" id="{6BDB03F5-E5F8-40BB-BA96-A05AADC5A945}" vid="{0B8D25A5-86F7-48CE-B994-54B1133F73C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13689</TotalTime>
  <Words>658</Words>
  <Application>Microsoft Office PowerPoint</Application>
  <PresentationFormat>Bredbild</PresentationFormat>
  <Paragraphs>90</Paragraphs>
  <Slides>8</Slides>
  <Notes>4</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8</vt:i4>
      </vt:variant>
    </vt:vector>
  </HeadingPairs>
  <TitlesOfParts>
    <vt:vector size="20" baseType="lpstr">
      <vt:lpstr>Arial</vt:lpstr>
      <vt:lpstr>Calibri</vt:lpstr>
      <vt:lpstr>Open Sans</vt:lpstr>
      <vt:lpstr>Open Sans ExtraBold</vt:lpstr>
      <vt:lpstr>Source Sans Pro</vt:lpstr>
      <vt:lpstr>Symbol</vt:lpstr>
      <vt:lpstr>Mallar med logo</vt:lpstr>
      <vt:lpstr>Mallar med neg logo</vt:lpstr>
      <vt:lpstr>3. Gul bakgrund</vt:lpstr>
      <vt:lpstr>1. Titelsida med träd</vt:lpstr>
      <vt:lpstr>7. Slutbild</vt:lpstr>
      <vt:lpstr>1_3. Gul bakgrund</vt:lpstr>
      <vt:lpstr>PowerPoint-presentation</vt:lpstr>
      <vt:lpstr>Genomlysning, Skånes Kommuner </vt:lpstr>
      <vt:lpstr>Uppdrag för områdesnätverken </vt:lpstr>
      <vt:lpstr> </vt:lpstr>
      <vt:lpstr>PowerPoint-presentation</vt:lpstr>
      <vt:lpstr> </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Malin Gunnarsson</dc:creator>
  <cp:lastModifiedBy>Emelie Sundén</cp:lastModifiedBy>
  <cp:revision>34</cp:revision>
  <cp:lastPrinted>2021-11-30T08:16:16Z</cp:lastPrinted>
  <dcterms:created xsi:type="dcterms:W3CDTF">2020-12-13T15:37:19Z</dcterms:created>
  <dcterms:modified xsi:type="dcterms:W3CDTF">2023-02-08T07:37:10Z</dcterms:modified>
</cp:coreProperties>
</file>